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5" r:id="rId2"/>
    <p:sldId id="494" r:id="rId3"/>
    <p:sldId id="1402" r:id="rId4"/>
    <p:sldId id="1411" r:id="rId5"/>
    <p:sldId id="1412" r:id="rId6"/>
    <p:sldId id="496" r:id="rId7"/>
    <p:sldId id="1391" r:id="rId8"/>
    <p:sldId id="1407" r:id="rId9"/>
    <p:sldId id="1413" r:id="rId10"/>
    <p:sldId id="1395" r:id="rId11"/>
    <p:sldId id="1397" r:id="rId12"/>
    <p:sldId id="1394" r:id="rId13"/>
    <p:sldId id="1410" r:id="rId14"/>
    <p:sldId id="1405" r:id="rId15"/>
    <p:sldId id="1408" r:id="rId16"/>
    <p:sldId id="1406" r:id="rId17"/>
    <p:sldId id="497" r:id="rId18"/>
    <p:sldId id="1398" r:id="rId19"/>
    <p:sldId id="1399" r:id="rId20"/>
    <p:sldId id="1403" r:id="rId21"/>
    <p:sldId id="1414" r:id="rId22"/>
    <p:sldId id="1396" r:id="rId23"/>
  </p:sldIdLst>
  <p:sldSz cx="12168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80" d="100"/>
          <a:sy n="80" d="100"/>
        </p:scale>
        <p:origin x="-90" y="-58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2B7A7-F108-432E-8E05-EDC2A24C8A9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5D0876-3A0A-4641-B2BD-0FD951C84FBF}">
      <dgm:prSet phldrT="[Текст]"/>
      <dgm:spPr/>
      <dgm:t>
        <a:bodyPr/>
        <a:lstStyle/>
        <a:p>
          <a:r>
            <a:rPr lang="en-US" dirty="0" smtClean="0"/>
            <a:t>SWOT-</a:t>
          </a:r>
          <a:r>
            <a:rPr lang="ru-RU" dirty="0" smtClean="0"/>
            <a:t>анализ</a:t>
          </a:r>
          <a:endParaRPr lang="ru-RU" dirty="0"/>
        </a:p>
      </dgm:t>
    </dgm:pt>
    <dgm:pt modelId="{07DFA5A0-7E3E-4002-94C1-0A3A63CF7F2A}" type="parTrans" cxnId="{6F97024E-CEAD-425F-8674-919891CA5FF4}">
      <dgm:prSet/>
      <dgm:spPr/>
      <dgm:t>
        <a:bodyPr/>
        <a:lstStyle/>
        <a:p>
          <a:endParaRPr lang="ru-RU"/>
        </a:p>
      </dgm:t>
    </dgm:pt>
    <dgm:pt modelId="{2342278B-F6FA-49F6-AC49-E9B2D34660B6}" type="sibTrans" cxnId="{6F97024E-CEAD-425F-8674-919891CA5FF4}">
      <dgm:prSet/>
      <dgm:spPr/>
      <dgm:t>
        <a:bodyPr/>
        <a:lstStyle/>
        <a:p>
          <a:endParaRPr lang="ru-RU"/>
        </a:p>
      </dgm:t>
    </dgm:pt>
    <dgm:pt modelId="{F8A2331F-514C-4C7D-B700-6207C85790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Сильные стороны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-стабильность коллектива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-традиции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-современная МТБ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-положительный имидж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13EDBA-0E89-43BC-9900-99D38A04FB8A}" type="parTrans" cxnId="{FFDC60A4-E1CC-4F32-AFF8-AA2A1D6FD63B}">
      <dgm:prSet/>
      <dgm:spPr/>
      <dgm:t>
        <a:bodyPr/>
        <a:lstStyle/>
        <a:p>
          <a:endParaRPr lang="ru-RU"/>
        </a:p>
      </dgm:t>
    </dgm:pt>
    <dgm:pt modelId="{23EC879B-0039-472E-9C46-69AD6EDB3168}" type="sibTrans" cxnId="{FFDC60A4-E1CC-4F32-AFF8-AA2A1D6FD63B}">
      <dgm:prSet/>
      <dgm:spPr/>
      <dgm:t>
        <a:bodyPr/>
        <a:lstStyle/>
        <a:p>
          <a:endParaRPr lang="ru-RU"/>
        </a:p>
      </dgm:t>
    </dgm:pt>
    <dgm:pt modelId="{DEF398A9-3138-4588-8E6C-DE01118ADBE5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Слабые стороны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высокая 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нагрузка педагогов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-низкая вовлеченность родителей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-обучение в 2 смены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-пассивность педагогов, детей, родителей</a:t>
          </a:r>
        </a:p>
      </dgm:t>
    </dgm:pt>
    <dgm:pt modelId="{F7208E33-0319-4139-AA73-57690765D474}" type="parTrans" cxnId="{28147A13-144B-435F-9881-50777178EDD0}">
      <dgm:prSet/>
      <dgm:spPr/>
      <dgm:t>
        <a:bodyPr/>
        <a:lstStyle/>
        <a:p>
          <a:endParaRPr lang="ru-RU"/>
        </a:p>
      </dgm:t>
    </dgm:pt>
    <dgm:pt modelId="{3482E657-1906-4667-A113-A55E94D63039}" type="sibTrans" cxnId="{28147A13-144B-435F-9881-50777178EDD0}">
      <dgm:prSet/>
      <dgm:spPr/>
      <dgm:t>
        <a:bodyPr/>
        <a:lstStyle/>
        <a:p>
          <a:endParaRPr lang="ru-RU"/>
        </a:p>
      </dgm:t>
    </dgm:pt>
    <dgm:pt modelId="{A93ACAA3-A995-4408-B896-0F4BC55D70C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Возможности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-привлечение внебюджетных средств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-социальные партнеры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-психолого-педагогическая поддержка</a:t>
          </a:r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 </a:t>
          </a:r>
          <a:endParaRPr lang="ru-RU" sz="1200" dirty="0"/>
        </a:p>
      </dgm:t>
    </dgm:pt>
    <dgm:pt modelId="{00A9A82E-C833-48D2-B177-E60CC12B36D8}" type="parTrans" cxnId="{B3519DDD-6577-4BD4-87C5-C0757C308DB1}">
      <dgm:prSet/>
      <dgm:spPr/>
      <dgm:t>
        <a:bodyPr/>
        <a:lstStyle/>
        <a:p>
          <a:endParaRPr lang="ru-RU"/>
        </a:p>
      </dgm:t>
    </dgm:pt>
    <dgm:pt modelId="{FF96981A-C00A-44D1-878C-43FA376F4CA2}" type="sibTrans" cxnId="{B3519DDD-6577-4BD4-87C5-C0757C308DB1}">
      <dgm:prSet/>
      <dgm:spPr/>
      <dgm:t>
        <a:bodyPr/>
        <a:lstStyle/>
        <a:p>
          <a:endParaRPr lang="ru-RU"/>
        </a:p>
      </dgm:t>
    </dgm:pt>
    <dgm:pt modelId="{8D050E0A-79FE-40AC-89E4-3457A72631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Риски, угрозы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-низкий уровень образования и культуры отдельных родителей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-неготовность к изменениям</a:t>
          </a:r>
        </a:p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«старение» педагогических кадро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</a:t>
          </a:r>
        </a:p>
        <a:p>
          <a:endParaRPr lang="ru-RU" sz="18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ru-RU" sz="18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ru-RU" sz="18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F18F16-E083-4004-8F9D-6F56AE99BB67}" type="parTrans" cxnId="{0F5DA410-1206-4E72-9DFD-9DE338819F16}">
      <dgm:prSet/>
      <dgm:spPr/>
      <dgm:t>
        <a:bodyPr/>
        <a:lstStyle/>
        <a:p>
          <a:endParaRPr lang="ru-RU"/>
        </a:p>
      </dgm:t>
    </dgm:pt>
    <dgm:pt modelId="{892452B8-C1B9-4FF6-8F1E-C29F22C0A0C5}" type="sibTrans" cxnId="{0F5DA410-1206-4E72-9DFD-9DE338819F16}">
      <dgm:prSet/>
      <dgm:spPr/>
      <dgm:t>
        <a:bodyPr/>
        <a:lstStyle/>
        <a:p>
          <a:endParaRPr lang="ru-RU"/>
        </a:p>
      </dgm:t>
    </dgm:pt>
    <dgm:pt modelId="{6AC150DA-7297-4CCE-97FD-BDD97D2412F7}" type="pres">
      <dgm:prSet presAssocID="{0462B7A7-F108-432E-8E05-EDC2A24C8A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5C757-4D9C-42F4-AA1A-A1C44248556A}" type="pres">
      <dgm:prSet presAssocID="{0462B7A7-F108-432E-8E05-EDC2A24C8A93}" presName="matrix" presStyleCnt="0"/>
      <dgm:spPr/>
    </dgm:pt>
    <dgm:pt modelId="{4F8A482A-48A4-4009-8C16-2DB1297BDD1E}" type="pres">
      <dgm:prSet presAssocID="{0462B7A7-F108-432E-8E05-EDC2A24C8A93}" presName="tile1" presStyleLbl="node1" presStyleIdx="0" presStyleCnt="4"/>
      <dgm:spPr/>
      <dgm:t>
        <a:bodyPr/>
        <a:lstStyle/>
        <a:p>
          <a:endParaRPr lang="ru-RU"/>
        </a:p>
      </dgm:t>
    </dgm:pt>
    <dgm:pt modelId="{00F4B19F-BDEF-4140-89AE-46D10F9166AA}" type="pres">
      <dgm:prSet presAssocID="{0462B7A7-F108-432E-8E05-EDC2A24C8A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EB59D-D4BF-4A43-A476-B1EF15A9C326}" type="pres">
      <dgm:prSet presAssocID="{0462B7A7-F108-432E-8E05-EDC2A24C8A93}" presName="tile2" presStyleLbl="node1" presStyleIdx="1" presStyleCnt="4"/>
      <dgm:spPr/>
      <dgm:t>
        <a:bodyPr/>
        <a:lstStyle/>
        <a:p>
          <a:endParaRPr lang="ru-RU"/>
        </a:p>
      </dgm:t>
    </dgm:pt>
    <dgm:pt modelId="{AD187016-BF91-4B7E-814E-45D3EFA26A10}" type="pres">
      <dgm:prSet presAssocID="{0462B7A7-F108-432E-8E05-EDC2A24C8A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508A-6E6C-4798-B42A-73BC979399B9}" type="pres">
      <dgm:prSet presAssocID="{0462B7A7-F108-432E-8E05-EDC2A24C8A93}" presName="tile3" presStyleLbl="node1" presStyleIdx="2" presStyleCnt="4"/>
      <dgm:spPr/>
      <dgm:t>
        <a:bodyPr/>
        <a:lstStyle/>
        <a:p>
          <a:endParaRPr lang="ru-RU"/>
        </a:p>
      </dgm:t>
    </dgm:pt>
    <dgm:pt modelId="{2279AD9C-6D90-4572-B78D-76F2A5BA1D75}" type="pres">
      <dgm:prSet presAssocID="{0462B7A7-F108-432E-8E05-EDC2A24C8A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93A29-E0EE-43D7-A6CF-671335BB899B}" type="pres">
      <dgm:prSet presAssocID="{0462B7A7-F108-432E-8E05-EDC2A24C8A93}" presName="tile4" presStyleLbl="node1" presStyleIdx="3" presStyleCnt="4"/>
      <dgm:spPr/>
      <dgm:t>
        <a:bodyPr/>
        <a:lstStyle/>
        <a:p>
          <a:endParaRPr lang="ru-RU"/>
        </a:p>
      </dgm:t>
    </dgm:pt>
    <dgm:pt modelId="{D962D698-64B8-4D94-BD44-50C9CD9FFDA7}" type="pres">
      <dgm:prSet presAssocID="{0462B7A7-F108-432E-8E05-EDC2A24C8A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21564-6331-4F19-B192-77846D509AA7}" type="pres">
      <dgm:prSet presAssocID="{0462B7A7-F108-432E-8E05-EDC2A24C8A93}" presName="centerTile" presStyleLbl="fgShp" presStyleIdx="0" presStyleCnt="1" custScaleX="65095" custScaleY="745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43EE9-701D-4EFC-BDDF-2CBCC098318D}" type="presOf" srcId="{F8A2331F-514C-4C7D-B700-6207C8579093}" destId="{00F4B19F-BDEF-4140-89AE-46D10F9166AA}" srcOrd="1" destOrd="0" presId="urn:microsoft.com/office/officeart/2005/8/layout/matrix1"/>
    <dgm:cxn modelId="{B3519DDD-6577-4BD4-87C5-C0757C308DB1}" srcId="{625D0876-3A0A-4641-B2BD-0FD951C84FBF}" destId="{A93ACAA3-A995-4408-B896-0F4BC55D70CD}" srcOrd="2" destOrd="0" parTransId="{00A9A82E-C833-48D2-B177-E60CC12B36D8}" sibTransId="{FF96981A-C00A-44D1-878C-43FA376F4CA2}"/>
    <dgm:cxn modelId="{1ECFBF63-575E-49D4-A278-BB46F09981F0}" type="presOf" srcId="{DEF398A9-3138-4588-8E6C-DE01118ADBE5}" destId="{C13EB59D-D4BF-4A43-A476-B1EF15A9C326}" srcOrd="0" destOrd="0" presId="urn:microsoft.com/office/officeart/2005/8/layout/matrix1"/>
    <dgm:cxn modelId="{6F97024E-CEAD-425F-8674-919891CA5FF4}" srcId="{0462B7A7-F108-432E-8E05-EDC2A24C8A93}" destId="{625D0876-3A0A-4641-B2BD-0FD951C84FBF}" srcOrd="0" destOrd="0" parTransId="{07DFA5A0-7E3E-4002-94C1-0A3A63CF7F2A}" sibTransId="{2342278B-F6FA-49F6-AC49-E9B2D34660B6}"/>
    <dgm:cxn modelId="{28147A13-144B-435F-9881-50777178EDD0}" srcId="{625D0876-3A0A-4641-B2BD-0FD951C84FBF}" destId="{DEF398A9-3138-4588-8E6C-DE01118ADBE5}" srcOrd="1" destOrd="0" parTransId="{F7208E33-0319-4139-AA73-57690765D474}" sibTransId="{3482E657-1906-4667-A113-A55E94D63039}"/>
    <dgm:cxn modelId="{C50D4C62-618D-446E-90E8-34BFFB57CADE}" type="presOf" srcId="{A93ACAA3-A995-4408-B896-0F4BC55D70CD}" destId="{2279AD9C-6D90-4572-B78D-76F2A5BA1D75}" srcOrd="1" destOrd="0" presId="urn:microsoft.com/office/officeart/2005/8/layout/matrix1"/>
    <dgm:cxn modelId="{5BE5BF50-50BA-4BB0-BA44-E54AFDEFCCF2}" type="presOf" srcId="{8D050E0A-79FE-40AC-89E4-3457A7263126}" destId="{6BD93A29-E0EE-43D7-A6CF-671335BB899B}" srcOrd="0" destOrd="0" presId="urn:microsoft.com/office/officeart/2005/8/layout/matrix1"/>
    <dgm:cxn modelId="{FFDC60A4-E1CC-4F32-AFF8-AA2A1D6FD63B}" srcId="{625D0876-3A0A-4641-B2BD-0FD951C84FBF}" destId="{F8A2331F-514C-4C7D-B700-6207C8579093}" srcOrd="0" destOrd="0" parTransId="{A413EDBA-0E89-43BC-9900-99D38A04FB8A}" sibTransId="{23EC879B-0039-472E-9C46-69AD6EDB3168}"/>
    <dgm:cxn modelId="{B75AEB86-91E0-4C3C-9294-E97598DC4D14}" type="presOf" srcId="{0462B7A7-F108-432E-8E05-EDC2A24C8A93}" destId="{6AC150DA-7297-4CCE-97FD-BDD97D2412F7}" srcOrd="0" destOrd="0" presId="urn:microsoft.com/office/officeart/2005/8/layout/matrix1"/>
    <dgm:cxn modelId="{0F5DA410-1206-4E72-9DFD-9DE338819F16}" srcId="{625D0876-3A0A-4641-B2BD-0FD951C84FBF}" destId="{8D050E0A-79FE-40AC-89E4-3457A7263126}" srcOrd="3" destOrd="0" parTransId="{3DF18F16-E083-4004-8F9D-6F56AE99BB67}" sibTransId="{892452B8-C1B9-4FF6-8F1E-C29F22C0A0C5}"/>
    <dgm:cxn modelId="{21D04EB0-E184-46E8-82B1-F4A1DC441138}" type="presOf" srcId="{625D0876-3A0A-4641-B2BD-0FD951C84FBF}" destId="{CDB21564-6331-4F19-B192-77846D509AA7}" srcOrd="0" destOrd="0" presId="urn:microsoft.com/office/officeart/2005/8/layout/matrix1"/>
    <dgm:cxn modelId="{07F79805-E739-4C08-BEF8-13067E6A3101}" type="presOf" srcId="{DEF398A9-3138-4588-8E6C-DE01118ADBE5}" destId="{AD187016-BF91-4B7E-814E-45D3EFA26A10}" srcOrd="1" destOrd="0" presId="urn:microsoft.com/office/officeart/2005/8/layout/matrix1"/>
    <dgm:cxn modelId="{38DD08DB-E8CB-434D-9273-A85C28869201}" type="presOf" srcId="{F8A2331F-514C-4C7D-B700-6207C8579093}" destId="{4F8A482A-48A4-4009-8C16-2DB1297BDD1E}" srcOrd="0" destOrd="0" presId="urn:microsoft.com/office/officeart/2005/8/layout/matrix1"/>
    <dgm:cxn modelId="{22B4CC81-99C7-43F9-AE65-0C0C956DF9A2}" type="presOf" srcId="{A93ACAA3-A995-4408-B896-0F4BC55D70CD}" destId="{0BA5508A-6E6C-4798-B42A-73BC979399B9}" srcOrd="0" destOrd="0" presId="urn:microsoft.com/office/officeart/2005/8/layout/matrix1"/>
    <dgm:cxn modelId="{93D3141A-E048-460A-ABC2-D1E29D32F8FE}" type="presOf" srcId="{8D050E0A-79FE-40AC-89E4-3457A7263126}" destId="{D962D698-64B8-4D94-BD44-50C9CD9FFDA7}" srcOrd="1" destOrd="0" presId="urn:microsoft.com/office/officeart/2005/8/layout/matrix1"/>
    <dgm:cxn modelId="{87BE2CC3-774C-4CFC-88BF-FCBF1CDDFEC6}" type="presParOf" srcId="{6AC150DA-7297-4CCE-97FD-BDD97D2412F7}" destId="{10E5C757-4D9C-42F4-AA1A-A1C44248556A}" srcOrd="0" destOrd="0" presId="urn:microsoft.com/office/officeart/2005/8/layout/matrix1"/>
    <dgm:cxn modelId="{9B476553-7633-4F9D-8383-CC44D3BD5BF9}" type="presParOf" srcId="{10E5C757-4D9C-42F4-AA1A-A1C44248556A}" destId="{4F8A482A-48A4-4009-8C16-2DB1297BDD1E}" srcOrd="0" destOrd="0" presId="urn:microsoft.com/office/officeart/2005/8/layout/matrix1"/>
    <dgm:cxn modelId="{B1146900-592B-49A2-90AA-33D7E6436027}" type="presParOf" srcId="{10E5C757-4D9C-42F4-AA1A-A1C44248556A}" destId="{00F4B19F-BDEF-4140-89AE-46D10F9166AA}" srcOrd="1" destOrd="0" presId="urn:microsoft.com/office/officeart/2005/8/layout/matrix1"/>
    <dgm:cxn modelId="{C653F72D-99A5-4B16-8352-6A383D29A2AD}" type="presParOf" srcId="{10E5C757-4D9C-42F4-AA1A-A1C44248556A}" destId="{C13EB59D-D4BF-4A43-A476-B1EF15A9C326}" srcOrd="2" destOrd="0" presId="urn:microsoft.com/office/officeart/2005/8/layout/matrix1"/>
    <dgm:cxn modelId="{24D380B9-9B63-4738-BD72-B3A516651AEB}" type="presParOf" srcId="{10E5C757-4D9C-42F4-AA1A-A1C44248556A}" destId="{AD187016-BF91-4B7E-814E-45D3EFA26A10}" srcOrd="3" destOrd="0" presId="urn:microsoft.com/office/officeart/2005/8/layout/matrix1"/>
    <dgm:cxn modelId="{C55A471E-17FF-4969-A5D5-13A325571BA1}" type="presParOf" srcId="{10E5C757-4D9C-42F4-AA1A-A1C44248556A}" destId="{0BA5508A-6E6C-4798-B42A-73BC979399B9}" srcOrd="4" destOrd="0" presId="urn:microsoft.com/office/officeart/2005/8/layout/matrix1"/>
    <dgm:cxn modelId="{BAB6F6B8-486A-4081-91BF-ED309D2287FD}" type="presParOf" srcId="{10E5C757-4D9C-42F4-AA1A-A1C44248556A}" destId="{2279AD9C-6D90-4572-B78D-76F2A5BA1D75}" srcOrd="5" destOrd="0" presId="urn:microsoft.com/office/officeart/2005/8/layout/matrix1"/>
    <dgm:cxn modelId="{E2AC3B2C-130B-4BDF-9F86-4E1373BF8200}" type="presParOf" srcId="{10E5C757-4D9C-42F4-AA1A-A1C44248556A}" destId="{6BD93A29-E0EE-43D7-A6CF-671335BB899B}" srcOrd="6" destOrd="0" presId="urn:microsoft.com/office/officeart/2005/8/layout/matrix1"/>
    <dgm:cxn modelId="{2A768A90-7974-4766-B0A3-C9F92E82969E}" type="presParOf" srcId="{10E5C757-4D9C-42F4-AA1A-A1C44248556A}" destId="{D962D698-64B8-4D94-BD44-50C9CD9FFDA7}" srcOrd="7" destOrd="0" presId="urn:microsoft.com/office/officeart/2005/8/layout/matrix1"/>
    <dgm:cxn modelId="{B4A838A5-1054-4DFE-B729-BBA105E62768}" type="presParOf" srcId="{6AC150DA-7297-4CCE-97FD-BDD97D2412F7}" destId="{CDB21564-6331-4F19-B192-77846D509A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33BE9-1319-4C8F-85BF-F6107B69013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0A9467-1E2E-4FA6-A1FF-D30F881A2DB6}">
      <dgm:prSet phldrT="[Текст]" custT="1"/>
      <dgm:spPr/>
      <dgm:t>
        <a:bodyPr/>
        <a:lstStyle/>
        <a:p>
          <a:r>
            <a:rPr lang="ru-RU" sz="1800" b="1" dirty="0" smtClean="0"/>
            <a:t>Мастерская выбора</a:t>
          </a:r>
          <a:endParaRPr lang="ru-RU" sz="1800" b="1" dirty="0"/>
        </a:p>
      </dgm:t>
    </dgm:pt>
    <dgm:pt modelId="{B1083691-3190-445F-984F-558CAC854984}" type="parTrans" cxnId="{62FD9A9C-8FA6-4F63-A1A5-9BA56FD9BADF}">
      <dgm:prSet/>
      <dgm:spPr/>
      <dgm:t>
        <a:bodyPr/>
        <a:lstStyle/>
        <a:p>
          <a:endParaRPr lang="ru-RU"/>
        </a:p>
      </dgm:t>
    </dgm:pt>
    <dgm:pt modelId="{E9DEE5AF-33B1-42DB-AAF8-BE564A14CC49}" type="sibTrans" cxnId="{62FD9A9C-8FA6-4F63-A1A5-9BA56FD9BADF}">
      <dgm:prSet/>
      <dgm:spPr/>
      <dgm:t>
        <a:bodyPr/>
        <a:lstStyle/>
        <a:p>
          <a:endParaRPr lang="ru-RU"/>
        </a:p>
      </dgm:t>
    </dgm:pt>
    <dgm:pt modelId="{CB99FA67-8BE9-4901-AAD1-30EFB6D25629}">
      <dgm:prSet phldrT="[Текст]" custT="1"/>
      <dgm:spPr/>
      <dgm:t>
        <a:bodyPr/>
        <a:lstStyle/>
        <a:p>
          <a:r>
            <a:rPr lang="ru-RU" sz="1800" b="1" dirty="0" smtClean="0"/>
            <a:t>Мастерская  достижения </a:t>
          </a:r>
          <a:endParaRPr lang="ru-RU" sz="1800" b="1" dirty="0"/>
        </a:p>
      </dgm:t>
    </dgm:pt>
    <dgm:pt modelId="{4F550518-6537-425D-B9D6-2326585DA031}" type="parTrans" cxnId="{F6632A95-D418-44C0-9249-3413FF9EF7FD}">
      <dgm:prSet/>
      <dgm:spPr/>
      <dgm:t>
        <a:bodyPr/>
        <a:lstStyle/>
        <a:p>
          <a:endParaRPr lang="ru-RU"/>
        </a:p>
      </dgm:t>
    </dgm:pt>
    <dgm:pt modelId="{F4B24B70-0092-456D-AB75-9D94821DA19C}" type="sibTrans" cxnId="{F6632A95-D418-44C0-9249-3413FF9EF7FD}">
      <dgm:prSet/>
      <dgm:spPr/>
      <dgm:t>
        <a:bodyPr/>
        <a:lstStyle/>
        <a:p>
          <a:endParaRPr lang="ru-RU"/>
        </a:p>
      </dgm:t>
    </dgm:pt>
    <dgm:pt modelId="{5F30B2AC-DBB8-4C69-A9C7-2BFF5602003F}">
      <dgm:prSet phldrT="[Текст]" custT="1"/>
      <dgm:spPr/>
      <dgm:t>
        <a:bodyPr/>
        <a:lstStyle/>
        <a:p>
          <a:r>
            <a:rPr lang="ru-RU" sz="1600" b="1" dirty="0" smtClean="0"/>
            <a:t>Мастерская жизнестойкости</a:t>
          </a:r>
          <a:endParaRPr lang="ru-RU" sz="1600" b="1" dirty="0"/>
        </a:p>
      </dgm:t>
    </dgm:pt>
    <dgm:pt modelId="{E64EA301-D5B2-4F11-BC8E-16BD8D16AA2D}" type="parTrans" cxnId="{D23FAAB4-3242-4157-A04B-6F12F687CC5F}">
      <dgm:prSet/>
      <dgm:spPr/>
      <dgm:t>
        <a:bodyPr/>
        <a:lstStyle/>
        <a:p>
          <a:endParaRPr lang="ru-RU"/>
        </a:p>
      </dgm:t>
    </dgm:pt>
    <dgm:pt modelId="{652695A7-6201-4A4C-B699-673D2A29E179}" type="sibTrans" cxnId="{D23FAAB4-3242-4157-A04B-6F12F687CC5F}">
      <dgm:prSet/>
      <dgm:spPr/>
      <dgm:t>
        <a:bodyPr/>
        <a:lstStyle/>
        <a:p>
          <a:endParaRPr lang="ru-RU"/>
        </a:p>
      </dgm:t>
    </dgm:pt>
    <dgm:pt modelId="{A51A8BF7-1DD7-4505-AF79-FE59B33A9E30}" type="pres">
      <dgm:prSet presAssocID="{FA933BE9-1319-4C8F-85BF-F6107B69013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A9CEB7-53DD-4079-8FF3-5CA4FE907B6A}" type="pres">
      <dgm:prSet presAssocID="{890A9467-1E2E-4FA6-A1FF-D30F881A2DB6}" presName="Accent1" presStyleCnt="0"/>
      <dgm:spPr/>
    </dgm:pt>
    <dgm:pt modelId="{DB680D13-3760-4BDB-BD7E-53CBCF1E1339}" type="pres">
      <dgm:prSet presAssocID="{890A9467-1E2E-4FA6-A1FF-D30F881A2DB6}" presName="Accent" presStyleLbl="node1" presStyleIdx="0" presStyleCnt="3"/>
      <dgm:spPr/>
    </dgm:pt>
    <dgm:pt modelId="{D6953E9C-8623-462D-A03F-E0284A14DBDA}" type="pres">
      <dgm:prSet presAssocID="{890A9467-1E2E-4FA6-A1FF-D30F881A2DB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8214F-57D9-4A58-8F54-1076F30040AE}" type="pres">
      <dgm:prSet presAssocID="{CB99FA67-8BE9-4901-AAD1-30EFB6D25629}" presName="Accent2" presStyleCnt="0"/>
      <dgm:spPr/>
    </dgm:pt>
    <dgm:pt modelId="{AA8D7056-A79F-46CD-85D6-759E68ADDC8C}" type="pres">
      <dgm:prSet presAssocID="{CB99FA67-8BE9-4901-AAD1-30EFB6D25629}" presName="Accent" presStyleLbl="node1" presStyleIdx="1" presStyleCnt="3"/>
      <dgm:spPr/>
    </dgm:pt>
    <dgm:pt modelId="{DD02DED9-D06D-4DB9-BAF6-6A5666BBED7D}" type="pres">
      <dgm:prSet presAssocID="{CB99FA67-8BE9-4901-AAD1-30EFB6D2562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30659-3C33-4087-BAF3-9ED2BC0C12B5}" type="pres">
      <dgm:prSet presAssocID="{5F30B2AC-DBB8-4C69-A9C7-2BFF5602003F}" presName="Accent3" presStyleCnt="0"/>
      <dgm:spPr/>
    </dgm:pt>
    <dgm:pt modelId="{CCF205CC-F111-4F58-8521-CF9AC227BE07}" type="pres">
      <dgm:prSet presAssocID="{5F30B2AC-DBB8-4C69-A9C7-2BFF5602003F}" presName="Accent" presStyleLbl="node1" presStyleIdx="2" presStyleCnt="3"/>
      <dgm:spPr/>
    </dgm:pt>
    <dgm:pt modelId="{BC2E66AA-26D1-47E6-80CD-6C49A96B1D77}" type="pres">
      <dgm:prSet presAssocID="{5F30B2AC-DBB8-4C69-A9C7-2BFF5602003F}" presName="Parent3" presStyleLbl="revTx" presStyleIdx="2" presStyleCnt="3" custScaleX="120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FAAB4-3242-4157-A04B-6F12F687CC5F}" srcId="{FA933BE9-1319-4C8F-85BF-F6107B690138}" destId="{5F30B2AC-DBB8-4C69-A9C7-2BFF5602003F}" srcOrd="2" destOrd="0" parTransId="{E64EA301-D5B2-4F11-BC8E-16BD8D16AA2D}" sibTransId="{652695A7-6201-4A4C-B699-673D2A29E179}"/>
    <dgm:cxn modelId="{8764319A-2217-4706-84A2-7E9D7D6BA6EB}" type="presOf" srcId="{CB99FA67-8BE9-4901-AAD1-30EFB6D25629}" destId="{DD02DED9-D06D-4DB9-BAF6-6A5666BBED7D}" srcOrd="0" destOrd="0" presId="urn:microsoft.com/office/officeart/2009/layout/CircleArrowProcess"/>
    <dgm:cxn modelId="{0B2C557F-95C5-43BB-AD37-EAAFE90E7306}" type="presOf" srcId="{890A9467-1E2E-4FA6-A1FF-D30F881A2DB6}" destId="{D6953E9C-8623-462D-A03F-E0284A14DBDA}" srcOrd="0" destOrd="0" presId="urn:microsoft.com/office/officeart/2009/layout/CircleArrowProcess"/>
    <dgm:cxn modelId="{62FD9A9C-8FA6-4F63-A1A5-9BA56FD9BADF}" srcId="{FA933BE9-1319-4C8F-85BF-F6107B690138}" destId="{890A9467-1E2E-4FA6-A1FF-D30F881A2DB6}" srcOrd="0" destOrd="0" parTransId="{B1083691-3190-445F-984F-558CAC854984}" sibTransId="{E9DEE5AF-33B1-42DB-AAF8-BE564A14CC49}"/>
    <dgm:cxn modelId="{620A4C14-7E86-4435-AC8F-4FEB916669E2}" type="presOf" srcId="{FA933BE9-1319-4C8F-85BF-F6107B690138}" destId="{A51A8BF7-1DD7-4505-AF79-FE59B33A9E30}" srcOrd="0" destOrd="0" presId="urn:microsoft.com/office/officeart/2009/layout/CircleArrowProcess"/>
    <dgm:cxn modelId="{6EC819AB-F06A-4BDA-950F-E5C3BF445B39}" type="presOf" srcId="{5F30B2AC-DBB8-4C69-A9C7-2BFF5602003F}" destId="{BC2E66AA-26D1-47E6-80CD-6C49A96B1D77}" srcOrd="0" destOrd="0" presId="urn:microsoft.com/office/officeart/2009/layout/CircleArrowProcess"/>
    <dgm:cxn modelId="{F6632A95-D418-44C0-9249-3413FF9EF7FD}" srcId="{FA933BE9-1319-4C8F-85BF-F6107B690138}" destId="{CB99FA67-8BE9-4901-AAD1-30EFB6D25629}" srcOrd="1" destOrd="0" parTransId="{4F550518-6537-425D-B9D6-2326585DA031}" sibTransId="{F4B24B70-0092-456D-AB75-9D94821DA19C}"/>
    <dgm:cxn modelId="{5B586A49-EBDE-44A3-A309-38908F8AB4C2}" type="presParOf" srcId="{A51A8BF7-1DD7-4505-AF79-FE59B33A9E30}" destId="{FCA9CEB7-53DD-4079-8FF3-5CA4FE907B6A}" srcOrd="0" destOrd="0" presId="urn:microsoft.com/office/officeart/2009/layout/CircleArrowProcess"/>
    <dgm:cxn modelId="{A397A610-BC36-4A54-8E24-99BE3174F01C}" type="presParOf" srcId="{FCA9CEB7-53DD-4079-8FF3-5CA4FE907B6A}" destId="{DB680D13-3760-4BDB-BD7E-53CBCF1E1339}" srcOrd="0" destOrd="0" presId="urn:microsoft.com/office/officeart/2009/layout/CircleArrowProcess"/>
    <dgm:cxn modelId="{44237D99-7D24-49C7-B4A3-76504D22217D}" type="presParOf" srcId="{A51A8BF7-1DD7-4505-AF79-FE59B33A9E30}" destId="{D6953E9C-8623-462D-A03F-E0284A14DBDA}" srcOrd="1" destOrd="0" presId="urn:microsoft.com/office/officeart/2009/layout/CircleArrowProcess"/>
    <dgm:cxn modelId="{0F1B696E-C1C4-4527-8A06-CB65A2EE9FDA}" type="presParOf" srcId="{A51A8BF7-1DD7-4505-AF79-FE59B33A9E30}" destId="{CB08214F-57D9-4A58-8F54-1076F30040AE}" srcOrd="2" destOrd="0" presId="urn:microsoft.com/office/officeart/2009/layout/CircleArrowProcess"/>
    <dgm:cxn modelId="{1C4462A4-A695-41F4-8473-2A88A289BBAD}" type="presParOf" srcId="{CB08214F-57D9-4A58-8F54-1076F30040AE}" destId="{AA8D7056-A79F-46CD-85D6-759E68ADDC8C}" srcOrd="0" destOrd="0" presId="urn:microsoft.com/office/officeart/2009/layout/CircleArrowProcess"/>
    <dgm:cxn modelId="{D7B49653-B731-4617-80A1-8A3F5D708DB0}" type="presParOf" srcId="{A51A8BF7-1DD7-4505-AF79-FE59B33A9E30}" destId="{DD02DED9-D06D-4DB9-BAF6-6A5666BBED7D}" srcOrd="3" destOrd="0" presId="urn:microsoft.com/office/officeart/2009/layout/CircleArrowProcess"/>
    <dgm:cxn modelId="{9D9A706A-46EB-457C-A04D-55B8D9E4F5DA}" type="presParOf" srcId="{A51A8BF7-1DD7-4505-AF79-FE59B33A9E30}" destId="{E7F30659-3C33-4087-BAF3-9ED2BC0C12B5}" srcOrd="4" destOrd="0" presId="urn:microsoft.com/office/officeart/2009/layout/CircleArrowProcess"/>
    <dgm:cxn modelId="{A8DC2C09-7F18-45F4-9176-F84CA803D665}" type="presParOf" srcId="{E7F30659-3C33-4087-BAF3-9ED2BC0C12B5}" destId="{CCF205CC-F111-4F58-8521-CF9AC227BE07}" srcOrd="0" destOrd="0" presId="urn:microsoft.com/office/officeart/2009/layout/CircleArrowProcess"/>
    <dgm:cxn modelId="{19F4BB50-FE6A-45F1-9D65-159BA779FA79}" type="presParOf" srcId="{A51A8BF7-1DD7-4505-AF79-FE59B33A9E30}" destId="{BC2E66AA-26D1-47E6-80CD-6C49A96B1D7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886A9-2C2B-43F5-92C4-6801E1B92226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607E12-AF22-4F31-9568-8C29FB8616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Мастерская счастья</a:t>
          </a:r>
          <a:endParaRPr lang="ru-RU" sz="2000" b="1" dirty="0">
            <a:solidFill>
              <a:schemeClr val="tx1"/>
            </a:solidFill>
          </a:endParaRPr>
        </a:p>
      </dgm:t>
    </dgm:pt>
    <dgm:pt modelId="{852778C4-D986-4E5F-A61C-215D0B505716}" type="parTrans" cxnId="{AB23F97D-99FA-4388-8E27-EB3E8E4C9B90}">
      <dgm:prSet/>
      <dgm:spPr/>
      <dgm:t>
        <a:bodyPr/>
        <a:lstStyle/>
        <a:p>
          <a:endParaRPr lang="ru-RU"/>
        </a:p>
      </dgm:t>
    </dgm:pt>
    <dgm:pt modelId="{3459975C-5AC6-47E3-B8E0-07B02AF5C1C2}" type="sibTrans" cxnId="{AB23F97D-99FA-4388-8E27-EB3E8E4C9B90}">
      <dgm:prSet/>
      <dgm:spPr/>
      <dgm:t>
        <a:bodyPr/>
        <a:lstStyle/>
        <a:p>
          <a:endParaRPr lang="ru-RU"/>
        </a:p>
      </dgm:t>
    </dgm:pt>
    <dgm:pt modelId="{F97CE07F-B4E4-4C0B-99E4-D88E7601526B}">
      <dgm:prSet phldrT="[Текст]"/>
      <dgm:spPr/>
      <dgm:t>
        <a:bodyPr/>
        <a:lstStyle/>
        <a:p>
          <a:r>
            <a:rPr lang="ru-RU" b="1" dirty="0" smtClean="0"/>
            <a:t>КЕЙСЫ</a:t>
          </a:r>
          <a:endParaRPr lang="ru-RU" b="1" dirty="0"/>
        </a:p>
      </dgm:t>
    </dgm:pt>
    <dgm:pt modelId="{3E4CA9A7-03F4-4101-A076-4269EF97D4A9}" type="parTrans" cxnId="{BB3DE088-4F4E-45B9-B503-4C69CFB1647A}">
      <dgm:prSet/>
      <dgm:spPr/>
      <dgm:t>
        <a:bodyPr/>
        <a:lstStyle/>
        <a:p>
          <a:endParaRPr lang="ru-RU"/>
        </a:p>
      </dgm:t>
    </dgm:pt>
    <dgm:pt modelId="{1C4A61CC-0910-49D5-AE32-34A5C3B4C6B0}" type="sibTrans" cxnId="{BB3DE088-4F4E-45B9-B503-4C69CFB1647A}">
      <dgm:prSet/>
      <dgm:spPr/>
      <dgm:t>
        <a:bodyPr/>
        <a:lstStyle/>
        <a:p>
          <a:endParaRPr lang="ru-RU"/>
        </a:p>
      </dgm:t>
    </dgm:pt>
    <dgm:pt modelId="{2427F80F-2E67-420D-A5E0-231DE44392F4}">
      <dgm:prSet phldrT="[Текст]"/>
      <dgm:spPr/>
      <dgm:t>
        <a:bodyPr/>
        <a:lstStyle/>
        <a:p>
          <a:r>
            <a:rPr lang="ru-RU" b="1" dirty="0" smtClean="0"/>
            <a:t>СОБЫТИЯ</a:t>
          </a:r>
          <a:endParaRPr lang="ru-RU" b="1" dirty="0"/>
        </a:p>
      </dgm:t>
    </dgm:pt>
    <dgm:pt modelId="{A784BF7C-1C91-4699-9A1C-5AB7B40A5B6D}" type="parTrans" cxnId="{EDB4A545-26EF-40E5-9E3A-E94793AC78C9}">
      <dgm:prSet/>
      <dgm:spPr/>
      <dgm:t>
        <a:bodyPr/>
        <a:lstStyle/>
        <a:p>
          <a:endParaRPr lang="ru-RU"/>
        </a:p>
      </dgm:t>
    </dgm:pt>
    <dgm:pt modelId="{BE38607C-5239-40F9-AC18-E122950AB6DD}" type="sibTrans" cxnId="{EDB4A545-26EF-40E5-9E3A-E94793AC78C9}">
      <dgm:prSet/>
      <dgm:spPr/>
      <dgm:t>
        <a:bodyPr/>
        <a:lstStyle/>
        <a:p>
          <a:endParaRPr lang="ru-RU"/>
        </a:p>
      </dgm:t>
    </dgm:pt>
    <dgm:pt modelId="{E39C0BEC-3A35-4900-8E65-8906E10D5AE4}">
      <dgm:prSet phldrT="[Текст]" custT="1"/>
      <dgm:spPr/>
      <dgm:t>
        <a:bodyPr/>
        <a:lstStyle/>
        <a:p>
          <a:r>
            <a:rPr lang="ru-RU" sz="2400" b="1" dirty="0" smtClean="0"/>
            <a:t>ТРЕКИ</a:t>
          </a:r>
          <a:endParaRPr lang="ru-RU" sz="2400" b="1" dirty="0"/>
        </a:p>
      </dgm:t>
    </dgm:pt>
    <dgm:pt modelId="{F1EA586B-EC59-4B66-BB3A-90C86891962C}" type="sibTrans" cxnId="{0A97D3AB-32DC-4A6B-83B2-1E1CFAE475F8}">
      <dgm:prSet/>
      <dgm:spPr/>
      <dgm:t>
        <a:bodyPr/>
        <a:lstStyle/>
        <a:p>
          <a:endParaRPr lang="ru-RU"/>
        </a:p>
      </dgm:t>
    </dgm:pt>
    <dgm:pt modelId="{581E72E4-8A78-4520-BAC3-5DF44BEB4BAE}" type="parTrans" cxnId="{0A97D3AB-32DC-4A6B-83B2-1E1CFAE475F8}">
      <dgm:prSet/>
      <dgm:spPr/>
      <dgm:t>
        <a:bodyPr/>
        <a:lstStyle/>
        <a:p>
          <a:endParaRPr lang="ru-RU"/>
        </a:p>
      </dgm:t>
    </dgm:pt>
    <dgm:pt modelId="{0AE99572-14D6-4E66-B7DE-8F30F6788875}" type="pres">
      <dgm:prSet presAssocID="{E35886A9-2C2B-43F5-92C4-6801E1B9222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A6A94-7653-49D9-9010-5E078DF17B2C}" type="pres">
      <dgm:prSet presAssocID="{DD607E12-AF22-4F31-9568-8C29FB8616F3}" presName="composite" presStyleCnt="0"/>
      <dgm:spPr/>
    </dgm:pt>
    <dgm:pt modelId="{450A55FC-1954-40AA-8F3D-6EE7E1B86E22}" type="pres">
      <dgm:prSet presAssocID="{DD607E12-AF22-4F31-9568-8C29FB8616F3}" presName="ParentAccent1" presStyleLbl="alignNode1" presStyleIdx="0" presStyleCnt="34"/>
      <dgm:spPr/>
    </dgm:pt>
    <dgm:pt modelId="{DA31D8EB-AF7A-46EA-9B0C-E39B3EAB0AF9}" type="pres">
      <dgm:prSet presAssocID="{DD607E12-AF22-4F31-9568-8C29FB8616F3}" presName="ParentAccent2" presStyleLbl="alignNode1" presStyleIdx="1" presStyleCnt="34"/>
      <dgm:spPr/>
    </dgm:pt>
    <dgm:pt modelId="{31310D31-BBB5-4FAC-8E53-85CD44C3D596}" type="pres">
      <dgm:prSet presAssocID="{DD607E12-AF22-4F31-9568-8C29FB8616F3}" presName="ParentAccent3" presStyleLbl="alignNode1" presStyleIdx="2" presStyleCnt="34"/>
      <dgm:spPr/>
    </dgm:pt>
    <dgm:pt modelId="{135ABB3B-5BD5-43B4-81C3-17AABBCC066B}" type="pres">
      <dgm:prSet presAssocID="{DD607E12-AF22-4F31-9568-8C29FB8616F3}" presName="ParentAccent4" presStyleLbl="alignNode1" presStyleIdx="3" presStyleCnt="34"/>
      <dgm:spPr/>
    </dgm:pt>
    <dgm:pt modelId="{F7E89BE1-C177-46EC-8F3F-EB2001E08E2D}" type="pres">
      <dgm:prSet presAssocID="{DD607E12-AF22-4F31-9568-8C29FB8616F3}" presName="ParentAccent5" presStyleLbl="alignNode1" presStyleIdx="4" presStyleCnt="34"/>
      <dgm:spPr/>
    </dgm:pt>
    <dgm:pt modelId="{E618268E-6F88-4FE3-AE36-8EA3AC29BE78}" type="pres">
      <dgm:prSet presAssocID="{DD607E12-AF22-4F31-9568-8C29FB8616F3}" presName="ParentAccent6" presStyleLbl="alignNode1" presStyleIdx="5" presStyleCnt="34"/>
      <dgm:spPr/>
    </dgm:pt>
    <dgm:pt modelId="{E89F22CE-19E3-4E3F-8023-842CB0D1D5AE}" type="pres">
      <dgm:prSet presAssocID="{DD607E12-AF22-4F31-9568-8C29FB8616F3}" presName="ParentAccent7" presStyleLbl="alignNode1" presStyleIdx="6" presStyleCnt="34"/>
      <dgm:spPr/>
    </dgm:pt>
    <dgm:pt modelId="{22A8A413-984A-44A5-AC7A-F4331B63677C}" type="pres">
      <dgm:prSet presAssocID="{DD607E12-AF22-4F31-9568-8C29FB8616F3}" presName="ParentAccent8" presStyleLbl="alignNode1" presStyleIdx="7" presStyleCnt="34"/>
      <dgm:spPr/>
    </dgm:pt>
    <dgm:pt modelId="{08762B2B-18C9-44DE-9181-44B89A956A86}" type="pres">
      <dgm:prSet presAssocID="{DD607E12-AF22-4F31-9568-8C29FB8616F3}" presName="ParentAccent9" presStyleLbl="alignNode1" presStyleIdx="8" presStyleCnt="34"/>
      <dgm:spPr/>
    </dgm:pt>
    <dgm:pt modelId="{AEDC2FE3-9107-4403-87E9-A2C2E091CAF2}" type="pres">
      <dgm:prSet presAssocID="{DD607E12-AF22-4F31-9568-8C29FB8616F3}" presName="ParentAccent10" presStyleLbl="alignNode1" presStyleIdx="9" presStyleCnt="34"/>
      <dgm:spPr/>
    </dgm:pt>
    <dgm:pt modelId="{4749C0AD-212F-42E7-8470-E8A2A47AAF02}" type="pres">
      <dgm:prSet presAssocID="{DD607E12-AF22-4F31-9568-8C29FB8616F3}" presName="Parent" presStyleLbl="alignNode1" presStyleIdx="10" presStyleCnt="34" custScaleX="156461" custScaleY="136884" custLinFactNeighborX="20939" custLinFactNeighborY="-540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D9DC-0DAF-41BE-9761-601008BDE9CE}" type="pres">
      <dgm:prSet presAssocID="{E39C0BEC-3A35-4900-8E65-8906E10D5AE4}" presName="Child1Accent1" presStyleLbl="alignNode1" presStyleIdx="11" presStyleCnt="34"/>
      <dgm:spPr/>
    </dgm:pt>
    <dgm:pt modelId="{D46A387C-9CE9-469E-8D8D-72D6880128DC}" type="pres">
      <dgm:prSet presAssocID="{E39C0BEC-3A35-4900-8E65-8906E10D5AE4}" presName="Child1Accent2" presStyleLbl="alignNode1" presStyleIdx="12" presStyleCnt="34"/>
      <dgm:spPr/>
    </dgm:pt>
    <dgm:pt modelId="{76621A69-F637-46E2-B237-DA66469BBC07}" type="pres">
      <dgm:prSet presAssocID="{E39C0BEC-3A35-4900-8E65-8906E10D5AE4}" presName="Child1Accent3" presStyleLbl="alignNode1" presStyleIdx="13" presStyleCnt="34"/>
      <dgm:spPr/>
    </dgm:pt>
    <dgm:pt modelId="{2790033C-4495-4D80-ABF8-3F15A8006C9E}" type="pres">
      <dgm:prSet presAssocID="{E39C0BEC-3A35-4900-8E65-8906E10D5AE4}" presName="Child1Accent4" presStyleLbl="alignNode1" presStyleIdx="14" presStyleCnt="34"/>
      <dgm:spPr/>
    </dgm:pt>
    <dgm:pt modelId="{641D2E30-FA38-4E5E-8876-DABC79E7BA5E}" type="pres">
      <dgm:prSet presAssocID="{E39C0BEC-3A35-4900-8E65-8906E10D5AE4}" presName="Child1Accent5" presStyleLbl="alignNode1" presStyleIdx="15" presStyleCnt="34"/>
      <dgm:spPr/>
    </dgm:pt>
    <dgm:pt modelId="{A107383D-D016-4E52-8B44-7A49322F93D0}" type="pres">
      <dgm:prSet presAssocID="{E39C0BEC-3A35-4900-8E65-8906E10D5AE4}" presName="Child1Accent6" presStyleLbl="alignNode1" presStyleIdx="16" presStyleCnt="34"/>
      <dgm:spPr/>
    </dgm:pt>
    <dgm:pt modelId="{4D09FA3A-ADAA-4D85-9A92-6BA972A4267E}" type="pres">
      <dgm:prSet presAssocID="{E39C0BEC-3A35-4900-8E65-8906E10D5AE4}" presName="Child1Accent7" presStyleLbl="alignNode1" presStyleIdx="17" presStyleCnt="34"/>
      <dgm:spPr/>
    </dgm:pt>
    <dgm:pt modelId="{0A7AEFBB-EF78-4310-8060-24F627C53AEB}" type="pres">
      <dgm:prSet presAssocID="{E39C0BEC-3A35-4900-8E65-8906E10D5AE4}" presName="Child1Accent8" presStyleLbl="alignNode1" presStyleIdx="18" presStyleCnt="34"/>
      <dgm:spPr/>
    </dgm:pt>
    <dgm:pt modelId="{4FE963C4-B863-462C-83D6-5DA4AC92360A}" type="pres">
      <dgm:prSet presAssocID="{E39C0BEC-3A35-4900-8E65-8906E10D5AE4}" presName="Child1Accent9" presStyleLbl="alignNode1" presStyleIdx="19" presStyleCnt="34"/>
      <dgm:spPr/>
    </dgm:pt>
    <dgm:pt modelId="{17E57919-3CCE-4BDF-AD93-B8A7E85639DD}" type="pres">
      <dgm:prSet presAssocID="{E39C0BEC-3A35-4900-8E65-8906E10D5AE4}" presName="Child1" presStyleLbl="revTx" presStyleIdx="0" presStyleCnt="3" custLinFactNeighborX="9611" custLinFactNeighborY="-3002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D7687-4147-4840-9DD4-8EA43CA9CAD6}" type="pres">
      <dgm:prSet presAssocID="{F97CE07F-B4E4-4C0B-99E4-D88E7601526B}" presName="Child2Accent1" presStyleLbl="alignNode1" presStyleIdx="20" presStyleCnt="34"/>
      <dgm:spPr/>
    </dgm:pt>
    <dgm:pt modelId="{1F577999-A6A5-4F64-9631-FCD0425BC30B}" type="pres">
      <dgm:prSet presAssocID="{F97CE07F-B4E4-4C0B-99E4-D88E7601526B}" presName="Child2Accent2" presStyleLbl="alignNode1" presStyleIdx="21" presStyleCnt="34"/>
      <dgm:spPr/>
    </dgm:pt>
    <dgm:pt modelId="{112EF791-59B1-42BD-A7A7-DFDD9DD9D110}" type="pres">
      <dgm:prSet presAssocID="{F97CE07F-B4E4-4C0B-99E4-D88E7601526B}" presName="Child2Accent3" presStyleLbl="alignNode1" presStyleIdx="22" presStyleCnt="34"/>
      <dgm:spPr/>
    </dgm:pt>
    <dgm:pt modelId="{778B4BCA-EF82-4E78-8394-B94DB25E65F4}" type="pres">
      <dgm:prSet presAssocID="{F97CE07F-B4E4-4C0B-99E4-D88E7601526B}" presName="Child2Accent4" presStyleLbl="alignNode1" presStyleIdx="23" presStyleCnt="34"/>
      <dgm:spPr/>
    </dgm:pt>
    <dgm:pt modelId="{E72528B4-2456-440D-A5B6-510C4CD93586}" type="pres">
      <dgm:prSet presAssocID="{F97CE07F-B4E4-4C0B-99E4-D88E7601526B}" presName="Child2Accent5" presStyleLbl="alignNode1" presStyleIdx="24" presStyleCnt="34"/>
      <dgm:spPr/>
    </dgm:pt>
    <dgm:pt modelId="{81BB2D43-1562-4233-A779-0BC4C0571292}" type="pres">
      <dgm:prSet presAssocID="{F97CE07F-B4E4-4C0B-99E4-D88E7601526B}" presName="Child2Accent6" presStyleLbl="alignNode1" presStyleIdx="25" presStyleCnt="34"/>
      <dgm:spPr/>
    </dgm:pt>
    <dgm:pt modelId="{EB16E074-C5DF-4C22-98CE-5296B2BF3325}" type="pres">
      <dgm:prSet presAssocID="{F97CE07F-B4E4-4C0B-99E4-D88E7601526B}" presName="Child2Accent7" presStyleLbl="alignNode1" presStyleIdx="26" presStyleCnt="34"/>
      <dgm:spPr/>
    </dgm:pt>
    <dgm:pt modelId="{4FB21C8D-E088-47F1-93F4-D729F8399318}" type="pres">
      <dgm:prSet presAssocID="{F97CE07F-B4E4-4C0B-99E4-D88E7601526B}" presName="Child2" presStyleLbl="revTx" presStyleIdx="1" presStyleCnt="3" custLinFactNeighborX="12708" custLinFactNeighborY="605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A62E4-C0FC-4BDB-9D11-4205BE0A8EB5}" type="pres">
      <dgm:prSet presAssocID="{2427F80F-2E67-420D-A5E0-231DE44392F4}" presName="Child3Accent1" presStyleLbl="alignNode1" presStyleIdx="27" presStyleCnt="34"/>
      <dgm:spPr/>
    </dgm:pt>
    <dgm:pt modelId="{F5DD768E-5271-474F-A7A3-89F202112B68}" type="pres">
      <dgm:prSet presAssocID="{2427F80F-2E67-420D-A5E0-231DE44392F4}" presName="Child3Accent2" presStyleLbl="alignNode1" presStyleIdx="28" presStyleCnt="34"/>
      <dgm:spPr/>
    </dgm:pt>
    <dgm:pt modelId="{56A8F5FC-9FAC-4B71-9C95-2F509F5BD619}" type="pres">
      <dgm:prSet presAssocID="{2427F80F-2E67-420D-A5E0-231DE44392F4}" presName="Child3Accent3" presStyleLbl="alignNode1" presStyleIdx="29" presStyleCnt="34"/>
      <dgm:spPr/>
    </dgm:pt>
    <dgm:pt modelId="{DD8980AD-5FFF-443C-ADD9-B9655BBA0B45}" type="pres">
      <dgm:prSet presAssocID="{2427F80F-2E67-420D-A5E0-231DE44392F4}" presName="Child3Accent4" presStyleLbl="alignNode1" presStyleIdx="30" presStyleCnt="34"/>
      <dgm:spPr/>
    </dgm:pt>
    <dgm:pt modelId="{70DDF4E5-B928-4698-8A86-F579B339415D}" type="pres">
      <dgm:prSet presAssocID="{2427F80F-2E67-420D-A5E0-231DE44392F4}" presName="Child3Accent5" presStyleLbl="alignNode1" presStyleIdx="31" presStyleCnt="34"/>
      <dgm:spPr/>
    </dgm:pt>
    <dgm:pt modelId="{925C5406-91B4-4580-B0FF-EA20140CD266}" type="pres">
      <dgm:prSet presAssocID="{2427F80F-2E67-420D-A5E0-231DE44392F4}" presName="Child3Accent6" presStyleLbl="alignNode1" presStyleIdx="32" presStyleCnt="34"/>
      <dgm:spPr/>
    </dgm:pt>
    <dgm:pt modelId="{43F57962-EA19-4F50-95F9-7087CB39EDD3}" type="pres">
      <dgm:prSet presAssocID="{2427F80F-2E67-420D-A5E0-231DE44392F4}" presName="Child3Accent7" presStyleLbl="alignNode1" presStyleIdx="33" presStyleCnt="34"/>
      <dgm:spPr/>
    </dgm:pt>
    <dgm:pt modelId="{2CDD228D-E326-43E8-B7B2-B0FE82D975A3}" type="pres">
      <dgm:prSet presAssocID="{2427F80F-2E67-420D-A5E0-231DE44392F4}" presName="Child3" presStyleLbl="revTx" presStyleIdx="2" presStyleCnt="3" custLinFactNeighborX="4733" custLinFactNeighborY="-1892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4A545-26EF-40E5-9E3A-E94793AC78C9}" srcId="{DD607E12-AF22-4F31-9568-8C29FB8616F3}" destId="{2427F80F-2E67-420D-A5E0-231DE44392F4}" srcOrd="2" destOrd="0" parTransId="{A784BF7C-1C91-4699-9A1C-5AB7B40A5B6D}" sibTransId="{BE38607C-5239-40F9-AC18-E122950AB6DD}"/>
    <dgm:cxn modelId="{AB23F97D-99FA-4388-8E27-EB3E8E4C9B90}" srcId="{E35886A9-2C2B-43F5-92C4-6801E1B92226}" destId="{DD607E12-AF22-4F31-9568-8C29FB8616F3}" srcOrd="0" destOrd="0" parTransId="{852778C4-D986-4E5F-A61C-215D0B505716}" sibTransId="{3459975C-5AC6-47E3-B8E0-07B02AF5C1C2}"/>
    <dgm:cxn modelId="{0A97D3AB-32DC-4A6B-83B2-1E1CFAE475F8}" srcId="{DD607E12-AF22-4F31-9568-8C29FB8616F3}" destId="{E39C0BEC-3A35-4900-8E65-8906E10D5AE4}" srcOrd="0" destOrd="0" parTransId="{581E72E4-8A78-4520-BAC3-5DF44BEB4BAE}" sibTransId="{F1EA586B-EC59-4B66-BB3A-90C86891962C}"/>
    <dgm:cxn modelId="{BB3DE088-4F4E-45B9-B503-4C69CFB1647A}" srcId="{DD607E12-AF22-4F31-9568-8C29FB8616F3}" destId="{F97CE07F-B4E4-4C0B-99E4-D88E7601526B}" srcOrd="1" destOrd="0" parTransId="{3E4CA9A7-03F4-4101-A076-4269EF97D4A9}" sibTransId="{1C4A61CC-0910-49D5-AE32-34A5C3B4C6B0}"/>
    <dgm:cxn modelId="{27C99D93-B5D1-4B1B-BB34-E220A2ED7E43}" type="presOf" srcId="{DD607E12-AF22-4F31-9568-8C29FB8616F3}" destId="{4749C0AD-212F-42E7-8470-E8A2A47AAF02}" srcOrd="0" destOrd="0" presId="urn:microsoft.com/office/officeart/2011/layout/ConvergingText"/>
    <dgm:cxn modelId="{0EC53597-02D0-4020-8B67-34736BFF7CD9}" type="presOf" srcId="{E35886A9-2C2B-43F5-92C4-6801E1B92226}" destId="{0AE99572-14D6-4E66-B7DE-8F30F6788875}" srcOrd="0" destOrd="0" presId="urn:microsoft.com/office/officeart/2011/layout/ConvergingText"/>
    <dgm:cxn modelId="{443D6F5C-31DF-45D2-B428-C58EBF360490}" type="presOf" srcId="{E39C0BEC-3A35-4900-8E65-8906E10D5AE4}" destId="{17E57919-3CCE-4BDF-AD93-B8A7E85639DD}" srcOrd="0" destOrd="0" presId="urn:microsoft.com/office/officeart/2011/layout/ConvergingText"/>
    <dgm:cxn modelId="{CD55C258-D33D-4466-9EE9-0E0493D1557E}" type="presOf" srcId="{2427F80F-2E67-420D-A5E0-231DE44392F4}" destId="{2CDD228D-E326-43E8-B7B2-B0FE82D975A3}" srcOrd="0" destOrd="0" presId="urn:microsoft.com/office/officeart/2011/layout/ConvergingText"/>
    <dgm:cxn modelId="{9A93D203-C52C-437A-831F-61F0D0C90389}" type="presOf" srcId="{F97CE07F-B4E4-4C0B-99E4-D88E7601526B}" destId="{4FB21C8D-E088-47F1-93F4-D729F8399318}" srcOrd="0" destOrd="0" presId="urn:microsoft.com/office/officeart/2011/layout/ConvergingText"/>
    <dgm:cxn modelId="{F9CFF87A-1B92-485A-8BC2-D99AA70464C9}" type="presParOf" srcId="{0AE99572-14D6-4E66-B7DE-8F30F6788875}" destId="{3B3A6A94-7653-49D9-9010-5E078DF17B2C}" srcOrd="0" destOrd="0" presId="urn:microsoft.com/office/officeart/2011/layout/ConvergingText"/>
    <dgm:cxn modelId="{C289AD0C-C9A7-4E9D-BC8A-CC8C96374ACC}" type="presParOf" srcId="{3B3A6A94-7653-49D9-9010-5E078DF17B2C}" destId="{450A55FC-1954-40AA-8F3D-6EE7E1B86E22}" srcOrd="0" destOrd="0" presId="urn:microsoft.com/office/officeart/2011/layout/ConvergingText"/>
    <dgm:cxn modelId="{6356B874-7E14-4566-A106-8760A36F40BF}" type="presParOf" srcId="{3B3A6A94-7653-49D9-9010-5E078DF17B2C}" destId="{DA31D8EB-AF7A-46EA-9B0C-E39B3EAB0AF9}" srcOrd="1" destOrd="0" presId="urn:microsoft.com/office/officeart/2011/layout/ConvergingText"/>
    <dgm:cxn modelId="{C84C6B0D-4B37-4444-AB4F-78FF845E73C7}" type="presParOf" srcId="{3B3A6A94-7653-49D9-9010-5E078DF17B2C}" destId="{31310D31-BBB5-4FAC-8E53-85CD44C3D596}" srcOrd="2" destOrd="0" presId="urn:microsoft.com/office/officeart/2011/layout/ConvergingText"/>
    <dgm:cxn modelId="{681949E9-C8F9-4CB3-98D5-B9D36505A875}" type="presParOf" srcId="{3B3A6A94-7653-49D9-9010-5E078DF17B2C}" destId="{135ABB3B-5BD5-43B4-81C3-17AABBCC066B}" srcOrd="3" destOrd="0" presId="urn:microsoft.com/office/officeart/2011/layout/ConvergingText"/>
    <dgm:cxn modelId="{EEA22310-1897-4B16-8E51-01F8443A19C9}" type="presParOf" srcId="{3B3A6A94-7653-49D9-9010-5E078DF17B2C}" destId="{F7E89BE1-C177-46EC-8F3F-EB2001E08E2D}" srcOrd="4" destOrd="0" presId="urn:microsoft.com/office/officeart/2011/layout/ConvergingText"/>
    <dgm:cxn modelId="{2AE08217-A54E-4B5E-AB73-A39DF0764E3C}" type="presParOf" srcId="{3B3A6A94-7653-49D9-9010-5E078DF17B2C}" destId="{E618268E-6F88-4FE3-AE36-8EA3AC29BE78}" srcOrd="5" destOrd="0" presId="urn:microsoft.com/office/officeart/2011/layout/ConvergingText"/>
    <dgm:cxn modelId="{A8BAB522-DE9C-4DD3-B958-580E838D1270}" type="presParOf" srcId="{3B3A6A94-7653-49D9-9010-5E078DF17B2C}" destId="{E89F22CE-19E3-4E3F-8023-842CB0D1D5AE}" srcOrd="6" destOrd="0" presId="urn:microsoft.com/office/officeart/2011/layout/ConvergingText"/>
    <dgm:cxn modelId="{6E33ABA6-1753-4D76-BC69-F13425DF520E}" type="presParOf" srcId="{3B3A6A94-7653-49D9-9010-5E078DF17B2C}" destId="{22A8A413-984A-44A5-AC7A-F4331B63677C}" srcOrd="7" destOrd="0" presId="urn:microsoft.com/office/officeart/2011/layout/ConvergingText"/>
    <dgm:cxn modelId="{3666DEC6-6D9C-4B65-BAE1-134669F177F5}" type="presParOf" srcId="{3B3A6A94-7653-49D9-9010-5E078DF17B2C}" destId="{08762B2B-18C9-44DE-9181-44B89A956A86}" srcOrd="8" destOrd="0" presId="urn:microsoft.com/office/officeart/2011/layout/ConvergingText"/>
    <dgm:cxn modelId="{28395EDD-50D8-4716-8983-9B048F7FE04C}" type="presParOf" srcId="{3B3A6A94-7653-49D9-9010-5E078DF17B2C}" destId="{AEDC2FE3-9107-4403-87E9-A2C2E091CAF2}" srcOrd="9" destOrd="0" presId="urn:microsoft.com/office/officeart/2011/layout/ConvergingText"/>
    <dgm:cxn modelId="{67A88EC3-5A71-4196-AD9A-BAA51E7BA330}" type="presParOf" srcId="{3B3A6A94-7653-49D9-9010-5E078DF17B2C}" destId="{4749C0AD-212F-42E7-8470-E8A2A47AAF02}" srcOrd="10" destOrd="0" presId="urn:microsoft.com/office/officeart/2011/layout/ConvergingText"/>
    <dgm:cxn modelId="{C5E0FF7B-22B1-4F9B-934A-9EAD396186C3}" type="presParOf" srcId="{3B3A6A94-7653-49D9-9010-5E078DF17B2C}" destId="{EAE3D9DC-0DAF-41BE-9761-601008BDE9CE}" srcOrd="11" destOrd="0" presId="urn:microsoft.com/office/officeart/2011/layout/ConvergingText"/>
    <dgm:cxn modelId="{AEA9DD43-BCB0-4698-9C7B-CE5CBFA59B43}" type="presParOf" srcId="{3B3A6A94-7653-49D9-9010-5E078DF17B2C}" destId="{D46A387C-9CE9-469E-8D8D-72D6880128DC}" srcOrd="12" destOrd="0" presId="urn:microsoft.com/office/officeart/2011/layout/ConvergingText"/>
    <dgm:cxn modelId="{9A123623-47C6-43C6-9E9B-449FEAC7C9B8}" type="presParOf" srcId="{3B3A6A94-7653-49D9-9010-5E078DF17B2C}" destId="{76621A69-F637-46E2-B237-DA66469BBC07}" srcOrd="13" destOrd="0" presId="urn:microsoft.com/office/officeart/2011/layout/ConvergingText"/>
    <dgm:cxn modelId="{C89DD2F3-2CF2-461A-8935-57CE4142B676}" type="presParOf" srcId="{3B3A6A94-7653-49D9-9010-5E078DF17B2C}" destId="{2790033C-4495-4D80-ABF8-3F15A8006C9E}" srcOrd="14" destOrd="0" presId="urn:microsoft.com/office/officeart/2011/layout/ConvergingText"/>
    <dgm:cxn modelId="{9EAD0DA5-02E7-42F3-87A1-815089B5E6BD}" type="presParOf" srcId="{3B3A6A94-7653-49D9-9010-5E078DF17B2C}" destId="{641D2E30-FA38-4E5E-8876-DABC79E7BA5E}" srcOrd="15" destOrd="0" presId="urn:microsoft.com/office/officeart/2011/layout/ConvergingText"/>
    <dgm:cxn modelId="{F739EDF4-EABE-49A4-8FEE-6103C3623C48}" type="presParOf" srcId="{3B3A6A94-7653-49D9-9010-5E078DF17B2C}" destId="{A107383D-D016-4E52-8B44-7A49322F93D0}" srcOrd="16" destOrd="0" presId="urn:microsoft.com/office/officeart/2011/layout/ConvergingText"/>
    <dgm:cxn modelId="{4C12D0CA-A5CE-474E-94A8-BC9C2B171E81}" type="presParOf" srcId="{3B3A6A94-7653-49D9-9010-5E078DF17B2C}" destId="{4D09FA3A-ADAA-4D85-9A92-6BA972A4267E}" srcOrd="17" destOrd="0" presId="urn:microsoft.com/office/officeart/2011/layout/ConvergingText"/>
    <dgm:cxn modelId="{7EBB4524-0976-4239-829D-F6033A1EAC87}" type="presParOf" srcId="{3B3A6A94-7653-49D9-9010-5E078DF17B2C}" destId="{0A7AEFBB-EF78-4310-8060-24F627C53AEB}" srcOrd="18" destOrd="0" presId="urn:microsoft.com/office/officeart/2011/layout/ConvergingText"/>
    <dgm:cxn modelId="{5110F370-9548-4C11-80EE-1583D0EAAEE8}" type="presParOf" srcId="{3B3A6A94-7653-49D9-9010-5E078DF17B2C}" destId="{4FE963C4-B863-462C-83D6-5DA4AC92360A}" srcOrd="19" destOrd="0" presId="urn:microsoft.com/office/officeart/2011/layout/ConvergingText"/>
    <dgm:cxn modelId="{D7C6F6FA-4774-496A-BDC6-841BEA941ECD}" type="presParOf" srcId="{3B3A6A94-7653-49D9-9010-5E078DF17B2C}" destId="{17E57919-3CCE-4BDF-AD93-B8A7E85639DD}" srcOrd="20" destOrd="0" presId="urn:microsoft.com/office/officeart/2011/layout/ConvergingText"/>
    <dgm:cxn modelId="{7514FE9F-C2B7-4C7C-BB24-DC82AB1A5259}" type="presParOf" srcId="{3B3A6A94-7653-49D9-9010-5E078DF17B2C}" destId="{2DDD7687-4147-4840-9DD4-8EA43CA9CAD6}" srcOrd="21" destOrd="0" presId="urn:microsoft.com/office/officeart/2011/layout/ConvergingText"/>
    <dgm:cxn modelId="{195978D3-4959-473F-86DE-288E91A0C370}" type="presParOf" srcId="{3B3A6A94-7653-49D9-9010-5E078DF17B2C}" destId="{1F577999-A6A5-4F64-9631-FCD0425BC30B}" srcOrd="22" destOrd="0" presId="urn:microsoft.com/office/officeart/2011/layout/ConvergingText"/>
    <dgm:cxn modelId="{EBC16BA6-8D94-43B3-80EF-09C4D0EAD830}" type="presParOf" srcId="{3B3A6A94-7653-49D9-9010-5E078DF17B2C}" destId="{112EF791-59B1-42BD-A7A7-DFDD9DD9D110}" srcOrd="23" destOrd="0" presId="urn:microsoft.com/office/officeart/2011/layout/ConvergingText"/>
    <dgm:cxn modelId="{CB38E0B4-18FF-4C5D-B65D-576C75D6C640}" type="presParOf" srcId="{3B3A6A94-7653-49D9-9010-5E078DF17B2C}" destId="{778B4BCA-EF82-4E78-8394-B94DB25E65F4}" srcOrd="24" destOrd="0" presId="urn:microsoft.com/office/officeart/2011/layout/ConvergingText"/>
    <dgm:cxn modelId="{D0263D2E-4301-4B82-BF7B-0F7F43ECF34F}" type="presParOf" srcId="{3B3A6A94-7653-49D9-9010-5E078DF17B2C}" destId="{E72528B4-2456-440D-A5B6-510C4CD93586}" srcOrd="25" destOrd="0" presId="urn:microsoft.com/office/officeart/2011/layout/ConvergingText"/>
    <dgm:cxn modelId="{4AA554A3-4717-4215-8D96-20F449B3BCEB}" type="presParOf" srcId="{3B3A6A94-7653-49D9-9010-5E078DF17B2C}" destId="{81BB2D43-1562-4233-A779-0BC4C0571292}" srcOrd="26" destOrd="0" presId="urn:microsoft.com/office/officeart/2011/layout/ConvergingText"/>
    <dgm:cxn modelId="{9670C740-26C3-4784-B18E-0786B177BFC6}" type="presParOf" srcId="{3B3A6A94-7653-49D9-9010-5E078DF17B2C}" destId="{EB16E074-C5DF-4C22-98CE-5296B2BF3325}" srcOrd="27" destOrd="0" presId="urn:microsoft.com/office/officeart/2011/layout/ConvergingText"/>
    <dgm:cxn modelId="{CA91A838-BE2D-4F51-ADBE-C43F1601FC8F}" type="presParOf" srcId="{3B3A6A94-7653-49D9-9010-5E078DF17B2C}" destId="{4FB21C8D-E088-47F1-93F4-D729F8399318}" srcOrd="28" destOrd="0" presId="urn:microsoft.com/office/officeart/2011/layout/ConvergingText"/>
    <dgm:cxn modelId="{3ED6601A-26C6-42F9-81B2-40D27752E862}" type="presParOf" srcId="{3B3A6A94-7653-49D9-9010-5E078DF17B2C}" destId="{9BAA62E4-C0FC-4BDB-9D11-4205BE0A8EB5}" srcOrd="29" destOrd="0" presId="urn:microsoft.com/office/officeart/2011/layout/ConvergingText"/>
    <dgm:cxn modelId="{A22DA40D-378A-41DB-A8F9-3591E6983623}" type="presParOf" srcId="{3B3A6A94-7653-49D9-9010-5E078DF17B2C}" destId="{F5DD768E-5271-474F-A7A3-89F202112B68}" srcOrd="30" destOrd="0" presId="urn:microsoft.com/office/officeart/2011/layout/ConvergingText"/>
    <dgm:cxn modelId="{5C9A5129-BF03-4D8A-8A05-A400EE3DC2E8}" type="presParOf" srcId="{3B3A6A94-7653-49D9-9010-5E078DF17B2C}" destId="{56A8F5FC-9FAC-4B71-9C95-2F509F5BD619}" srcOrd="31" destOrd="0" presId="urn:microsoft.com/office/officeart/2011/layout/ConvergingText"/>
    <dgm:cxn modelId="{5B0B2576-CA87-44DD-B202-E290324F7F70}" type="presParOf" srcId="{3B3A6A94-7653-49D9-9010-5E078DF17B2C}" destId="{DD8980AD-5FFF-443C-ADD9-B9655BBA0B45}" srcOrd="32" destOrd="0" presId="urn:microsoft.com/office/officeart/2011/layout/ConvergingText"/>
    <dgm:cxn modelId="{3D8E2593-CE9A-45DA-9851-B803123DDA73}" type="presParOf" srcId="{3B3A6A94-7653-49D9-9010-5E078DF17B2C}" destId="{70DDF4E5-B928-4698-8A86-F579B339415D}" srcOrd="33" destOrd="0" presId="urn:microsoft.com/office/officeart/2011/layout/ConvergingText"/>
    <dgm:cxn modelId="{580956F9-D050-4405-A34C-1734997847DE}" type="presParOf" srcId="{3B3A6A94-7653-49D9-9010-5E078DF17B2C}" destId="{925C5406-91B4-4580-B0FF-EA20140CD266}" srcOrd="34" destOrd="0" presId="urn:microsoft.com/office/officeart/2011/layout/ConvergingText"/>
    <dgm:cxn modelId="{D29CE64E-2D4B-4003-A05E-DB0F8B434BA7}" type="presParOf" srcId="{3B3A6A94-7653-49D9-9010-5E078DF17B2C}" destId="{43F57962-EA19-4F50-95F9-7087CB39EDD3}" srcOrd="35" destOrd="0" presId="urn:microsoft.com/office/officeart/2011/layout/ConvergingText"/>
    <dgm:cxn modelId="{018A0C56-7AA1-43B6-9C3C-6664B3DB209A}" type="presParOf" srcId="{3B3A6A94-7653-49D9-9010-5E078DF17B2C}" destId="{2CDD228D-E326-43E8-B7B2-B0FE82D975A3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BB479-05FE-4AA7-B17D-02E83E9CC2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9A48FB-9162-44E8-9791-29CDC54F9B9F}">
      <dgm:prSet phldrT="[Текст]" custT="1"/>
      <dgm:spPr/>
      <dgm:t>
        <a:bodyPr/>
        <a:lstStyle/>
        <a:p>
          <a:r>
            <a:rPr lang="ru-RU" sz="2000" dirty="0" smtClean="0"/>
            <a:t>Мастерская счастья</a:t>
          </a:r>
          <a:endParaRPr lang="ru-RU" sz="2000" dirty="0"/>
        </a:p>
      </dgm:t>
    </dgm:pt>
    <dgm:pt modelId="{4359A644-34E8-4F02-8D73-EEC8B2FA1385}" type="parTrans" cxnId="{FBD3DB47-5894-4F89-BA35-79A6ABF4D6BC}">
      <dgm:prSet/>
      <dgm:spPr/>
      <dgm:t>
        <a:bodyPr/>
        <a:lstStyle/>
        <a:p>
          <a:endParaRPr lang="ru-RU"/>
        </a:p>
      </dgm:t>
    </dgm:pt>
    <dgm:pt modelId="{8A9DEF15-CEE2-4FB3-9390-59D4FA270FEF}" type="sibTrans" cxnId="{FBD3DB47-5894-4F89-BA35-79A6ABF4D6BC}">
      <dgm:prSet/>
      <dgm:spPr/>
      <dgm:t>
        <a:bodyPr/>
        <a:lstStyle/>
        <a:p>
          <a:endParaRPr lang="ru-RU"/>
        </a:p>
      </dgm:t>
    </dgm:pt>
    <dgm:pt modelId="{0611A878-E0C1-44BC-A7E8-68351688FF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Марафон </a:t>
          </a:r>
        </a:p>
        <a:p>
          <a:r>
            <a:rPr lang="ru-RU" sz="1400" b="1" dirty="0" smtClean="0">
              <a:solidFill>
                <a:srgbClr val="002060"/>
              </a:solidFill>
            </a:rPr>
            <a:t>«Я выбираю, ты выбираешь»</a:t>
          </a:r>
          <a:endParaRPr lang="ru-RU" sz="1400" b="1" dirty="0">
            <a:solidFill>
              <a:srgbClr val="002060"/>
            </a:solidFill>
          </a:endParaRPr>
        </a:p>
      </dgm:t>
    </dgm:pt>
    <dgm:pt modelId="{504E1990-43B4-47CF-9804-50796CB4E3FA}" type="parTrans" cxnId="{AAC7564E-EA08-4CBD-B217-61392BED8F03}">
      <dgm:prSet/>
      <dgm:spPr/>
      <dgm:t>
        <a:bodyPr/>
        <a:lstStyle/>
        <a:p>
          <a:endParaRPr lang="ru-RU"/>
        </a:p>
      </dgm:t>
    </dgm:pt>
    <dgm:pt modelId="{C2D0E015-BE99-4DCB-BFC9-C98FA79D6233}" type="sibTrans" cxnId="{AAC7564E-EA08-4CBD-B217-61392BED8F03}">
      <dgm:prSet/>
      <dgm:spPr/>
      <dgm:t>
        <a:bodyPr/>
        <a:lstStyle/>
        <a:p>
          <a:endParaRPr lang="ru-RU"/>
        </a:p>
      </dgm:t>
    </dgm:pt>
    <dgm:pt modelId="{3D1EFE63-BA45-42ED-B0AA-1FBEFEE93E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Проектная неделя</a:t>
          </a:r>
          <a:endParaRPr lang="ru-RU" sz="1600" b="1" dirty="0">
            <a:solidFill>
              <a:srgbClr val="002060"/>
            </a:solidFill>
          </a:endParaRPr>
        </a:p>
      </dgm:t>
    </dgm:pt>
    <dgm:pt modelId="{629DF4C0-87B7-459D-BFF0-184619F31568}" type="parTrans" cxnId="{AA75D4A2-EECD-4E87-8A24-859443B4DCAF}">
      <dgm:prSet/>
      <dgm:spPr/>
      <dgm:t>
        <a:bodyPr/>
        <a:lstStyle/>
        <a:p>
          <a:endParaRPr lang="ru-RU"/>
        </a:p>
      </dgm:t>
    </dgm:pt>
    <dgm:pt modelId="{83782475-A9F2-434E-9D51-1C8FE20AF478}" type="sibTrans" cxnId="{AA75D4A2-EECD-4E87-8A24-859443B4DCAF}">
      <dgm:prSet/>
      <dgm:spPr/>
      <dgm:t>
        <a:bodyPr/>
        <a:lstStyle/>
        <a:p>
          <a:endParaRPr lang="ru-RU"/>
        </a:p>
      </dgm:t>
    </dgm:pt>
    <dgm:pt modelId="{E3732739-33EE-4219-83FF-FB24691EB6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Открытые инновационные уроки</a:t>
          </a:r>
          <a:endParaRPr lang="ru-RU" sz="1600" b="1" dirty="0">
            <a:solidFill>
              <a:srgbClr val="002060"/>
            </a:solidFill>
          </a:endParaRPr>
        </a:p>
      </dgm:t>
    </dgm:pt>
    <dgm:pt modelId="{15360C6C-8FBE-4D03-BCEA-DED4F0C17349}" type="parTrans" cxnId="{2F1974CF-3593-4E66-A626-2E7FA041FC00}">
      <dgm:prSet/>
      <dgm:spPr/>
      <dgm:t>
        <a:bodyPr/>
        <a:lstStyle/>
        <a:p>
          <a:endParaRPr lang="ru-RU"/>
        </a:p>
      </dgm:t>
    </dgm:pt>
    <dgm:pt modelId="{108DA4D9-BE7B-477C-B9CE-ACFB1DD36AC9}" type="sibTrans" cxnId="{2F1974CF-3593-4E66-A626-2E7FA041FC00}">
      <dgm:prSet/>
      <dgm:spPr/>
      <dgm:t>
        <a:bodyPr/>
        <a:lstStyle/>
        <a:p>
          <a:endParaRPr lang="ru-RU"/>
        </a:p>
      </dgm:t>
    </dgm:pt>
    <dgm:pt modelId="{A7D89A2A-12AC-4468-B82A-7FDA76AA1A74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Хакатон</a:t>
          </a:r>
          <a:r>
            <a:rPr lang="ru-RU" sz="1800" b="1" dirty="0" smtClean="0">
              <a:solidFill>
                <a:srgbClr val="002060"/>
              </a:solidFill>
            </a:rPr>
            <a:t> «Азбука эмоций»</a:t>
          </a:r>
          <a:endParaRPr lang="ru-RU" sz="1800" b="1" dirty="0">
            <a:solidFill>
              <a:srgbClr val="002060"/>
            </a:solidFill>
          </a:endParaRPr>
        </a:p>
      </dgm:t>
    </dgm:pt>
    <dgm:pt modelId="{DB3B1485-3673-4A56-A26F-DDB7459F4BDC}" type="parTrans" cxnId="{E575CD11-5895-42F0-BF8F-44CACDDBD1DF}">
      <dgm:prSet/>
      <dgm:spPr/>
      <dgm:t>
        <a:bodyPr/>
        <a:lstStyle/>
        <a:p>
          <a:endParaRPr lang="ru-RU"/>
        </a:p>
      </dgm:t>
    </dgm:pt>
    <dgm:pt modelId="{0EB24C8B-B262-46EA-A368-63D280F0F697}" type="sibTrans" cxnId="{E575CD11-5895-42F0-BF8F-44CACDDBD1DF}">
      <dgm:prSet/>
      <dgm:spPr/>
      <dgm:t>
        <a:bodyPr/>
        <a:lstStyle/>
        <a:p>
          <a:endParaRPr lang="ru-RU"/>
        </a:p>
      </dgm:t>
    </dgm:pt>
    <dgm:pt modelId="{41E9A2FA-04B6-4A5C-BABD-995FE0A6A37E}">
      <dgm:prSet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Митап</a:t>
          </a:r>
          <a:r>
            <a:rPr lang="ru-RU" sz="1600" b="1" dirty="0" smtClean="0">
              <a:solidFill>
                <a:srgbClr val="002060"/>
              </a:solidFill>
            </a:rPr>
            <a:t> «Визуальный язык школы как инструмент создания ЛРОС»</a:t>
          </a:r>
          <a:endParaRPr lang="ru-RU" sz="1600" b="1" dirty="0">
            <a:solidFill>
              <a:srgbClr val="002060"/>
            </a:solidFill>
          </a:endParaRPr>
        </a:p>
      </dgm:t>
    </dgm:pt>
    <dgm:pt modelId="{AB09C18C-6BA2-4FA7-9C7A-89A5902B4F52}" type="parTrans" cxnId="{479793E5-E1D3-44E8-9F71-A43636460B72}">
      <dgm:prSet/>
      <dgm:spPr/>
      <dgm:t>
        <a:bodyPr/>
        <a:lstStyle/>
        <a:p>
          <a:endParaRPr lang="ru-RU"/>
        </a:p>
      </dgm:t>
    </dgm:pt>
    <dgm:pt modelId="{E1403391-FF99-464E-858E-8031C276027E}" type="sibTrans" cxnId="{479793E5-E1D3-44E8-9F71-A43636460B72}">
      <dgm:prSet/>
      <dgm:spPr/>
      <dgm:t>
        <a:bodyPr/>
        <a:lstStyle/>
        <a:p>
          <a:endParaRPr lang="ru-RU"/>
        </a:p>
      </dgm:t>
    </dgm:pt>
    <dgm:pt modelId="{CB404584-CE0D-4649-A201-6E0C77E7BC65}" type="pres">
      <dgm:prSet presAssocID="{74EBB479-05FE-4AA7-B17D-02E83E9CC2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F6F3A-D062-4AE9-86CB-10C729C8F7C9}" type="pres">
      <dgm:prSet presAssocID="{F59A48FB-9162-44E8-9791-29CDC54F9B9F}" presName="centerShape" presStyleLbl="node0" presStyleIdx="0" presStyleCnt="1" custScaleX="161584" custScaleY="135779" custLinFactNeighborX="-1290" custLinFactNeighborY="-20145"/>
      <dgm:spPr/>
      <dgm:t>
        <a:bodyPr/>
        <a:lstStyle/>
        <a:p>
          <a:endParaRPr lang="ru-RU"/>
        </a:p>
      </dgm:t>
    </dgm:pt>
    <dgm:pt modelId="{6C178FD2-3802-450E-A302-AC502DFCDF97}" type="pres">
      <dgm:prSet presAssocID="{504E1990-43B4-47CF-9804-50796CB4E3F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CD1E18FB-02B9-481F-80A6-AC9D7AEC4F70}" type="pres">
      <dgm:prSet presAssocID="{504E1990-43B4-47CF-9804-50796CB4E3F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CB105BE-F2FA-4808-90C9-F14751DEE438}" type="pres">
      <dgm:prSet presAssocID="{0611A878-E0C1-44BC-A7E8-68351688FFC4}" presName="node" presStyleLbl="node1" presStyleIdx="0" presStyleCnt="5" custScaleX="139441" custScaleY="107336" custRadScaleRad="80768" custRadScaleInc="-49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F07BC-6EB8-4A44-84D8-C9678222B041}" type="pres">
      <dgm:prSet presAssocID="{AB09C18C-6BA2-4FA7-9C7A-89A5902B4F5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7DCE0EF-647B-4CE2-825D-74CE5AD86B5B}" type="pres">
      <dgm:prSet presAssocID="{AB09C18C-6BA2-4FA7-9C7A-89A5902B4F5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875EBE0-39B6-4D19-AB40-EB22B62C1A5A}" type="pres">
      <dgm:prSet presAssocID="{41E9A2FA-04B6-4A5C-BABD-995FE0A6A37E}" presName="node" presStyleLbl="node1" presStyleIdx="1" presStyleCnt="5" custScaleX="145543" custScaleY="105106" custRadScaleRad="121866" custRadScaleInc="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07FDE-AC62-4354-ADC8-62C4E7917E43}" type="pres">
      <dgm:prSet presAssocID="{629DF4C0-87B7-459D-BFF0-184619F3156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8486352-DBD3-4D75-A283-4D16681BA244}" type="pres">
      <dgm:prSet presAssocID="{629DF4C0-87B7-459D-BFF0-184619F3156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B012B31-7C1A-4F71-8BFC-18BA62E7A6B5}" type="pres">
      <dgm:prSet presAssocID="{3D1EFE63-BA45-42ED-B0AA-1FBEFEE93E04}" presName="node" presStyleLbl="node1" presStyleIdx="2" presStyleCnt="5" custScaleX="137275" custScaleY="110841" custRadScaleRad="132837" custRadScaleInc="-58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F796A-093C-4026-8EE6-5BC9C5C24125}" type="pres">
      <dgm:prSet presAssocID="{15360C6C-8FBE-4D03-BCEA-DED4F0C1734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5087986-1416-4FF9-8511-5C0FB1D5111F}" type="pres">
      <dgm:prSet presAssocID="{15360C6C-8FBE-4D03-BCEA-DED4F0C1734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6E02AC7-AA64-4DAE-95C5-3C74DA66D27C}" type="pres">
      <dgm:prSet presAssocID="{E3732739-33EE-4219-83FF-FB24691EB63C}" presName="node" presStyleLbl="node1" presStyleIdx="3" presStyleCnt="5" custScaleX="144488" custScaleY="97896" custRadScaleRad="130298" custRadScaleInc="5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F783-C8E7-4E1B-877F-AF05F2353372}" type="pres">
      <dgm:prSet presAssocID="{DB3B1485-3673-4A56-A26F-DDB7459F4BD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6F2A0A8-B935-4B83-B5D4-FA669ECA8C9C}" type="pres">
      <dgm:prSet presAssocID="{DB3B1485-3673-4A56-A26F-DDB7459F4BD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233C7BA-6F12-4EFE-81F2-3E6DBA737A6B}" type="pres">
      <dgm:prSet presAssocID="{A7D89A2A-12AC-4468-B82A-7FDA76AA1A74}" presName="node" presStyleLbl="node1" presStyleIdx="4" presStyleCnt="5" custScaleX="125228" custScaleY="98862" custRadScaleRad="127502" custRadScaleInc="-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974CF-3593-4E66-A626-2E7FA041FC00}" srcId="{F59A48FB-9162-44E8-9791-29CDC54F9B9F}" destId="{E3732739-33EE-4219-83FF-FB24691EB63C}" srcOrd="3" destOrd="0" parTransId="{15360C6C-8FBE-4D03-BCEA-DED4F0C17349}" sibTransId="{108DA4D9-BE7B-477C-B9CE-ACFB1DD36AC9}"/>
    <dgm:cxn modelId="{2BC1FC4C-ECFC-4C37-8F4B-E9B265A0315F}" type="presOf" srcId="{629DF4C0-87B7-459D-BFF0-184619F31568}" destId="{C8486352-DBD3-4D75-A283-4D16681BA244}" srcOrd="1" destOrd="0" presId="urn:microsoft.com/office/officeart/2005/8/layout/radial5"/>
    <dgm:cxn modelId="{12B7F8A9-9514-40CE-B3F1-4B8270AFA51B}" type="presOf" srcId="{41E9A2FA-04B6-4A5C-BABD-995FE0A6A37E}" destId="{F875EBE0-39B6-4D19-AB40-EB22B62C1A5A}" srcOrd="0" destOrd="0" presId="urn:microsoft.com/office/officeart/2005/8/layout/radial5"/>
    <dgm:cxn modelId="{E575CD11-5895-42F0-BF8F-44CACDDBD1DF}" srcId="{F59A48FB-9162-44E8-9791-29CDC54F9B9F}" destId="{A7D89A2A-12AC-4468-B82A-7FDA76AA1A74}" srcOrd="4" destOrd="0" parTransId="{DB3B1485-3673-4A56-A26F-DDB7459F4BDC}" sibTransId="{0EB24C8B-B262-46EA-A368-63D280F0F697}"/>
    <dgm:cxn modelId="{AA75D4A2-EECD-4E87-8A24-859443B4DCAF}" srcId="{F59A48FB-9162-44E8-9791-29CDC54F9B9F}" destId="{3D1EFE63-BA45-42ED-B0AA-1FBEFEE93E04}" srcOrd="2" destOrd="0" parTransId="{629DF4C0-87B7-459D-BFF0-184619F31568}" sibTransId="{83782475-A9F2-434E-9D51-1C8FE20AF478}"/>
    <dgm:cxn modelId="{26C5B8C1-49EE-4411-A360-8E43902D9B06}" type="presOf" srcId="{AB09C18C-6BA2-4FA7-9C7A-89A5902B4F52}" destId="{57DCE0EF-647B-4CE2-825D-74CE5AD86B5B}" srcOrd="1" destOrd="0" presId="urn:microsoft.com/office/officeart/2005/8/layout/radial5"/>
    <dgm:cxn modelId="{BECE0C2A-B766-4A63-A826-139A139B4D82}" type="presOf" srcId="{A7D89A2A-12AC-4468-B82A-7FDA76AA1A74}" destId="{D233C7BA-6F12-4EFE-81F2-3E6DBA737A6B}" srcOrd="0" destOrd="0" presId="urn:microsoft.com/office/officeart/2005/8/layout/radial5"/>
    <dgm:cxn modelId="{895706A9-6A3C-49FB-B4FA-E21FFC9FD1BB}" type="presOf" srcId="{504E1990-43B4-47CF-9804-50796CB4E3FA}" destId="{CD1E18FB-02B9-481F-80A6-AC9D7AEC4F70}" srcOrd="1" destOrd="0" presId="urn:microsoft.com/office/officeart/2005/8/layout/radial5"/>
    <dgm:cxn modelId="{50421CB9-4820-4A0D-8BC8-BC531A3239F4}" type="presOf" srcId="{DB3B1485-3673-4A56-A26F-DDB7459F4BDC}" destId="{50E3F783-C8E7-4E1B-877F-AF05F2353372}" srcOrd="0" destOrd="0" presId="urn:microsoft.com/office/officeart/2005/8/layout/radial5"/>
    <dgm:cxn modelId="{479793E5-E1D3-44E8-9F71-A43636460B72}" srcId="{F59A48FB-9162-44E8-9791-29CDC54F9B9F}" destId="{41E9A2FA-04B6-4A5C-BABD-995FE0A6A37E}" srcOrd="1" destOrd="0" parTransId="{AB09C18C-6BA2-4FA7-9C7A-89A5902B4F52}" sibTransId="{E1403391-FF99-464E-858E-8031C276027E}"/>
    <dgm:cxn modelId="{0E0ACF9F-AB92-4738-A2F2-7B577660AE0C}" type="presOf" srcId="{F59A48FB-9162-44E8-9791-29CDC54F9B9F}" destId="{7CEF6F3A-D062-4AE9-86CB-10C729C8F7C9}" srcOrd="0" destOrd="0" presId="urn:microsoft.com/office/officeart/2005/8/layout/radial5"/>
    <dgm:cxn modelId="{FBD3DB47-5894-4F89-BA35-79A6ABF4D6BC}" srcId="{74EBB479-05FE-4AA7-B17D-02E83E9CC274}" destId="{F59A48FB-9162-44E8-9791-29CDC54F9B9F}" srcOrd="0" destOrd="0" parTransId="{4359A644-34E8-4F02-8D73-EEC8B2FA1385}" sibTransId="{8A9DEF15-CEE2-4FB3-9390-59D4FA270FEF}"/>
    <dgm:cxn modelId="{DB098190-5589-4A20-A1DE-439324022B75}" type="presOf" srcId="{DB3B1485-3673-4A56-A26F-DDB7459F4BDC}" destId="{E6F2A0A8-B935-4B83-B5D4-FA669ECA8C9C}" srcOrd="1" destOrd="0" presId="urn:microsoft.com/office/officeart/2005/8/layout/radial5"/>
    <dgm:cxn modelId="{7ECDF2DC-EF5D-43FF-8E7F-795AC9D27201}" type="presOf" srcId="{AB09C18C-6BA2-4FA7-9C7A-89A5902B4F52}" destId="{8CAF07BC-6EB8-4A44-84D8-C9678222B041}" srcOrd="0" destOrd="0" presId="urn:microsoft.com/office/officeart/2005/8/layout/radial5"/>
    <dgm:cxn modelId="{80C0D53F-A6F2-4048-B489-49813EC9F757}" type="presOf" srcId="{E3732739-33EE-4219-83FF-FB24691EB63C}" destId="{D6E02AC7-AA64-4DAE-95C5-3C74DA66D27C}" srcOrd="0" destOrd="0" presId="urn:microsoft.com/office/officeart/2005/8/layout/radial5"/>
    <dgm:cxn modelId="{AAC7564E-EA08-4CBD-B217-61392BED8F03}" srcId="{F59A48FB-9162-44E8-9791-29CDC54F9B9F}" destId="{0611A878-E0C1-44BC-A7E8-68351688FFC4}" srcOrd="0" destOrd="0" parTransId="{504E1990-43B4-47CF-9804-50796CB4E3FA}" sibTransId="{C2D0E015-BE99-4DCB-BFC9-C98FA79D6233}"/>
    <dgm:cxn modelId="{16B5B8C4-E354-4F39-B300-0EA7B30D421F}" type="presOf" srcId="{15360C6C-8FBE-4D03-BCEA-DED4F0C17349}" destId="{F5087986-1416-4FF9-8511-5C0FB1D5111F}" srcOrd="1" destOrd="0" presId="urn:microsoft.com/office/officeart/2005/8/layout/radial5"/>
    <dgm:cxn modelId="{A935D7BA-75F0-429C-8012-475F2C73261E}" type="presOf" srcId="{504E1990-43B4-47CF-9804-50796CB4E3FA}" destId="{6C178FD2-3802-450E-A302-AC502DFCDF97}" srcOrd="0" destOrd="0" presId="urn:microsoft.com/office/officeart/2005/8/layout/radial5"/>
    <dgm:cxn modelId="{B7281E6E-8C8B-4FEC-8073-2B25BA23A84E}" type="presOf" srcId="{629DF4C0-87B7-459D-BFF0-184619F31568}" destId="{02B07FDE-AC62-4354-ADC8-62C4E7917E43}" srcOrd="0" destOrd="0" presId="urn:microsoft.com/office/officeart/2005/8/layout/radial5"/>
    <dgm:cxn modelId="{1F901C19-BFCC-40DB-99F2-DBABF1792520}" type="presOf" srcId="{15360C6C-8FBE-4D03-BCEA-DED4F0C17349}" destId="{E32F796A-093C-4026-8EE6-5BC9C5C24125}" srcOrd="0" destOrd="0" presId="urn:microsoft.com/office/officeart/2005/8/layout/radial5"/>
    <dgm:cxn modelId="{3D8DDA8F-2C03-47BE-BB18-0EA6BD90BCE3}" type="presOf" srcId="{0611A878-E0C1-44BC-A7E8-68351688FFC4}" destId="{4CB105BE-F2FA-4808-90C9-F14751DEE438}" srcOrd="0" destOrd="0" presId="urn:microsoft.com/office/officeart/2005/8/layout/radial5"/>
    <dgm:cxn modelId="{97F8F592-13D6-4288-B84C-D44C69F1D81C}" type="presOf" srcId="{3D1EFE63-BA45-42ED-B0AA-1FBEFEE93E04}" destId="{AB012B31-7C1A-4F71-8BFC-18BA62E7A6B5}" srcOrd="0" destOrd="0" presId="urn:microsoft.com/office/officeart/2005/8/layout/radial5"/>
    <dgm:cxn modelId="{69BD4F1A-CDED-47E9-911E-4ADBB3FA9A0B}" type="presOf" srcId="{74EBB479-05FE-4AA7-B17D-02E83E9CC274}" destId="{CB404584-CE0D-4649-A201-6E0C77E7BC65}" srcOrd="0" destOrd="0" presId="urn:microsoft.com/office/officeart/2005/8/layout/radial5"/>
    <dgm:cxn modelId="{032E8298-01CC-4362-BD34-339356D469E7}" type="presParOf" srcId="{CB404584-CE0D-4649-A201-6E0C77E7BC65}" destId="{7CEF6F3A-D062-4AE9-86CB-10C729C8F7C9}" srcOrd="0" destOrd="0" presId="urn:microsoft.com/office/officeart/2005/8/layout/radial5"/>
    <dgm:cxn modelId="{52276A8E-7C0B-4A33-8A12-663554532C6E}" type="presParOf" srcId="{CB404584-CE0D-4649-A201-6E0C77E7BC65}" destId="{6C178FD2-3802-450E-A302-AC502DFCDF97}" srcOrd="1" destOrd="0" presId="urn:microsoft.com/office/officeart/2005/8/layout/radial5"/>
    <dgm:cxn modelId="{7FE518CD-6FEE-4788-89D4-81095E3FA85E}" type="presParOf" srcId="{6C178FD2-3802-450E-A302-AC502DFCDF97}" destId="{CD1E18FB-02B9-481F-80A6-AC9D7AEC4F70}" srcOrd="0" destOrd="0" presId="urn:microsoft.com/office/officeart/2005/8/layout/radial5"/>
    <dgm:cxn modelId="{8D6FC75F-850F-4ED8-BE02-99D3BECAAB1F}" type="presParOf" srcId="{CB404584-CE0D-4649-A201-6E0C77E7BC65}" destId="{4CB105BE-F2FA-4808-90C9-F14751DEE438}" srcOrd="2" destOrd="0" presId="urn:microsoft.com/office/officeart/2005/8/layout/radial5"/>
    <dgm:cxn modelId="{7E847BF3-CD22-4FC6-92A5-E96A910A85E7}" type="presParOf" srcId="{CB404584-CE0D-4649-A201-6E0C77E7BC65}" destId="{8CAF07BC-6EB8-4A44-84D8-C9678222B041}" srcOrd="3" destOrd="0" presId="urn:microsoft.com/office/officeart/2005/8/layout/radial5"/>
    <dgm:cxn modelId="{71454908-1F99-479D-8ABC-51555EFE8F24}" type="presParOf" srcId="{8CAF07BC-6EB8-4A44-84D8-C9678222B041}" destId="{57DCE0EF-647B-4CE2-825D-74CE5AD86B5B}" srcOrd="0" destOrd="0" presId="urn:microsoft.com/office/officeart/2005/8/layout/radial5"/>
    <dgm:cxn modelId="{44B5B29B-2B0E-425D-8884-F48A8491E125}" type="presParOf" srcId="{CB404584-CE0D-4649-A201-6E0C77E7BC65}" destId="{F875EBE0-39B6-4D19-AB40-EB22B62C1A5A}" srcOrd="4" destOrd="0" presId="urn:microsoft.com/office/officeart/2005/8/layout/radial5"/>
    <dgm:cxn modelId="{6C0F2576-EE76-44F2-A4FC-41BB4D7E751A}" type="presParOf" srcId="{CB404584-CE0D-4649-A201-6E0C77E7BC65}" destId="{02B07FDE-AC62-4354-ADC8-62C4E7917E43}" srcOrd="5" destOrd="0" presId="urn:microsoft.com/office/officeart/2005/8/layout/radial5"/>
    <dgm:cxn modelId="{D94335B6-C42F-46C2-A7D9-5BAB7A6C7131}" type="presParOf" srcId="{02B07FDE-AC62-4354-ADC8-62C4E7917E43}" destId="{C8486352-DBD3-4D75-A283-4D16681BA244}" srcOrd="0" destOrd="0" presId="urn:microsoft.com/office/officeart/2005/8/layout/radial5"/>
    <dgm:cxn modelId="{C6A662AC-3AF0-45C2-BA3F-CE5CBEABBEB4}" type="presParOf" srcId="{CB404584-CE0D-4649-A201-6E0C77E7BC65}" destId="{AB012B31-7C1A-4F71-8BFC-18BA62E7A6B5}" srcOrd="6" destOrd="0" presId="urn:microsoft.com/office/officeart/2005/8/layout/radial5"/>
    <dgm:cxn modelId="{352DE06B-6DCE-4D41-862D-2710D58A3C5E}" type="presParOf" srcId="{CB404584-CE0D-4649-A201-6E0C77E7BC65}" destId="{E32F796A-093C-4026-8EE6-5BC9C5C24125}" srcOrd="7" destOrd="0" presId="urn:microsoft.com/office/officeart/2005/8/layout/radial5"/>
    <dgm:cxn modelId="{006DD298-CB2F-43B0-AA35-337377744A5C}" type="presParOf" srcId="{E32F796A-093C-4026-8EE6-5BC9C5C24125}" destId="{F5087986-1416-4FF9-8511-5C0FB1D5111F}" srcOrd="0" destOrd="0" presId="urn:microsoft.com/office/officeart/2005/8/layout/radial5"/>
    <dgm:cxn modelId="{1717F2CF-D13B-450D-929F-10C56AC43962}" type="presParOf" srcId="{CB404584-CE0D-4649-A201-6E0C77E7BC65}" destId="{D6E02AC7-AA64-4DAE-95C5-3C74DA66D27C}" srcOrd="8" destOrd="0" presId="urn:microsoft.com/office/officeart/2005/8/layout/radial5"/>
    <dgm:cxn modelId="{48600D99-85A1-46E6-8E9A-5B2F81E6ADEB}" type="presParOf" srcId="{CB404584-CE0D-4649-A201-6E0C77E7BC65}" destId="{50E3F783-C8E7-4E1B-877F-AF05F2353372}" srcOrd="9" destOrd="0" presId="urn:microsoft.com/office/officeart/2005/8/layout/radial5"/>
    <dgm:cxn modelId="{6C59AE62-CDB4-471C-BD6A-434B88CF9567}" type="presParOf" srcId="{50E3F783-C8E7-4E1B-877F-AF05F2353372}" destId="{E6F2A0A8-B935-4B83-B5D4-FA669ECA8C9C}" srcOrd="0" destOrd="0" presId="urn:microsoft.com/office/officeart/2005/8/layout/radial5"/>
    <dgm:cxn modelId="{250C1007-6416-415E-830D-3F92DAEAC6DB}" type="presParOf" srcId="{CB404584-CE0D-4649-A201-6E0C77E7BC65}" destId="{D233C7BA-6F12-4EFE-81F2-3E6DBA737A6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B86D0-0992-4836-BF43-013779B88F90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86B3CA75-DAD8-4371-8671-8C2BC626076A}">
      <dgm:prSet phldrT="[Текст]" custT="1"/>
      <dgm:spPr/>
      <dgm:t>
        <a:bodyPr/>
        <a:lstStyle/>
        <a:p>
          <a:r>
            <a:rPr lang="ru-RU" sz="1800" b="1" dirty="0" smtClean="0"/>
            <a:t>Педагоги и учащиеся, включенные в работу Центра (70%)</a:t>
          </a:r>
          <a:endParaRPr lang="ru-RU" sz="1800" b="1" dirty="0"/>
        </a:p>
      </dgm:t>
    </dgm:pt>
    <dgm:pt modelId="{32D0E062-0574-4D05-A44D-35AE3755AF7E}" type="parTrans" cxnId="{C4787634-CBD9-4D12-91C0-9CA8F332CC55}">
      <dgm:prSet/>
      <dgm:spPr/>
      <dgm:t>
        <a:bodyPr/>
        <a:lstStyle/>
        <a:p>
          <a:endParaRPr lang="ru-RU"/>
        </a:p>
      </dgm:t>
    </dgm:pt>
    <dgm:pt modelId="{0D2C066C-90E5-4E78-B032-D62ECDFDE2FC}" type="sibTrans" cxnId="{C4787634-CBD9-4D12-91C0-9CA8F332CC55}">
      <dgm:prSet/>
      <dgm:spPr/>
      <dgm:t>
        <a:bodyPr/>
        <a:lstStyle/>
        <a:p>
          <a:endParaRPr lang="ru-RU"/>
        </a:p>
      </dgm:t>
    </dgm:pt>
    <dgm:pt modelId="{0BEA65B5-48C3-4438-8672-C96B8F61A0AA}">
      <dgm:prSet phldrT="[Текст]" custT="1"/>
      <dgm:spPr/>
      <dgm:t>
        <a:bodyPr/>
        <a:lstStyle/>
        <a:p>
          <a:r>
            <a:rPr lang="ru-RU" sz="1800" b="1" dirty="0" smtClean="0"/>
            <a:t>Публикации, информация в СМИ (не менее 30)</a:t>
          </a:r>
          <a:endParaRPr lang="ru-RU" sz="1800" b="1" dirty="0"/>
        </a:p>
      </dgm:t>
    </dgm:pt>
    <dgm:pt modelId="{8F686604-3F09-4CCE-A00D-E55B0FFF87D1}" type="parTrans" cxnId="{936DC884-92CA-4648-8697-528986447E60}">
      <dgm:prSet/>
      <dgm:spPr/>
      <dgm:t>
        <a:bodyPr/>
        <a:lstStyle/>
        <a:p>
          <a:endParaRPr lang="ru-RU"/>
        </a:p>
      </dgm:t>
    </dgm:pt>
    <dgm:pt modelId="{C070608A-8DBC-42C3-838B-648B9FEB5969}" type="sibTrans" cxnId="{936DC884-92CA-4648-8697-528986447E60}">
      <dgm:prSet/>
      <dgm:spPr/>
      <dgm:t>
        <a:bodyPr/>
        <a:lstStyle/>
        <a:p>
          <a:endParaRPr lang="ru-RU"/>
        </a:p>
      </dgm:t>
    </dgm:pt>
    <dgm:pt modelId="{81B3EB7A-061F-4913-975A-514BDF6D6D5A}">
      <dgm:prSet phldrT="[Текст]" custT="1"/>
      <dgm:spPr/>
      <dgm:t>
        <a:bodyPr/>
        <a:lstStyle/>
        <a:p>
          <a:r>
            <a:rPr lang="ru-RU" sz="1800" b="1" dirty="0" smtClean="0"/>
            <a:t>Победители и призеры конкурсов (увеличение на 10%)</a:t>
          </a:r>
          <a:endParaRPr lang="ru-RU" sz="1800" b="1" dirty="0"/>
        </a:p>
      </dgm:t>
    </dgm:pt>
    <dgm:pt modelId="{102DF54C-D1DC-40C5-8A81-7E94828F9517}" type="parTrans" cxnId="{E5592396-2603-48B2-81E4-25DAD6AF890D}">
      <dgm:prSet/>
      <dgm:spPr/>
      <dgm:t>
        <a:bodyPr/>
        <a:lstStyle/>
        <a:p>
          <a:endParaRPr lang="ru-RU"/>
        </a:p>
      </dgm:t>
    </dgm:pt>
    <dgm:pt modelId="{95C7A55B-3D36-410E-883C-A677B7117082}" type="sibTrans" cxnId="{E5592396-2603-48B2-81E4-25DAD6AF890D}">
      <dgm:prSet/>
      <dgm:spPr/>
      <dgm:t>
        <a:bodyPr/>
        <a:lstStyle/>
        <a:p>
          <a:endParaRPr lang="ru-RU"/>
        </a:p>
      </dgm:t>
    </dgm:pt>
    <dgm:pt modelId="{15D64EE6-10F8-4B84-B946-7A330EAD4FDE}">
      <dgm:prSet custT="1"/>
      <dgm:spPr/>
      <dgm:t>
        <a:bodyPr/>
        <a:lstStyle/>
        <a:p>
          <a:r>
            <a:rPr lang="ru-RU" sz="1800" b="1" dirty="0" smtClean="0"/>
            <a:t>Внедрение новых технологий </a:t>
          </a:r>
        </a:p>
        <a:p>
          <a:r>
            <a:rPr lang="ru-RU" sz="1800" b="1" dirty="0" smtClean="0"/>
            <a:t>(90% педагогов – участников проекта)</a:t>
          </a:r>
          <a:endParaRPr lang="ru-RU" sz="1800" b="1" dirty="0"/>
        </a:p>
      </dgm:t>
    </dgm:pt>
    <dgm:pt modelId="{8EE7BAE0-0FC2-4E0B-882E-E2592A68C2A4}" type="parTrans" cxnId="{E6462F37-4F98-4150-A5BF-7293FBC2CF6A}">
      <dgm:prSet/>
      <dgm:spPr/>
      <dgm:t>
        <a:bodyPr/>
        <a:lstStyle/>
        <a:p>
          <a:endParaRPr lang="ru-RU"/>
        </a:p>
      </dgm:t>
    </dgm:pt>
    <dgm:pt modelId="{15BD5AD0-A039-4EDA-A29C-68158330E083}" type="sibTrans" cxnId="{E6462F37-4F98-4150-A5BF-7293FBC2CF6A}">
      <dgm:prSet/>
      <dgm:spPr/>
      <dgm:t>
        <a:bodyPr/>
        <a:lstStyle/>
        <a:p>
          <a:endParaRPr lang="ru-RU"/>
        </a:p>
      </dgm:t>
    </dgm:pt>
    <dgm:pt modelId="{E2DBAC61-A748-4245-A5C7-485EFD865670}" type="pres">
      <dgm:prSet presAssocID="{06AB86D0-0992-4836-BF43-013779B88F90}" presName="compositeShape" presStyleCnt="0">
        <dgm:presLayoutVars>
          <dgm:dir/>
          <dgm:resizeHandles/>
        </dgm:presLayoutVars>
      </dgm:prSet>
      <dgm:spPr/>
    </dgm:pt>
    <dgm:pt modelId="{50E7D81B-B1EA-46C7-90CD-D2A5A9718AF9}" type="pres">
      <dgm:prSet presAssocID="{06AB86D0-0992-4836-BF43-013779B88F90}" presName="pyramid" presStyleLbl="node1" presStyleIdx="0" presStyleCnt="1" custScaleX="77189" custLinFactNeighborX="-1094" custLinFactNeighborY="-1754"/>
      <dgm:spPr/>
    </dgm:pt>
    <dgm:pt modelId="{5378DB11-5D0F-4647-93DA-04E5844F9F3A}" type="pres">
      <dgm:prSet presAssocID="{06AB86D0-0992-4836-BF43-013779B88F90}" presName="theList" presStyleCnt="0"/>
      <dgm:spPr/>
    </dgm:pt>
    <dgm:pt modelId="{EB2AC065-7E05-4780-8C41-3267C9045D1F}" type="pres">
      <dgm:prSet presAssocID="{86B3CA75-DAD8-4371-8671-8C2BC626076A}" presName="aNode" presStyleLbl="fgAcc1" presStyleIdx="0" presStyleCnt="4" custScaleX="233129" custScaleY="74387" custLinFactY="200000" custLinFactNeighborX="-54816" custLinFactNeighborY="29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855E9-4E23-4B30-8E97-84CD3C8F8D75}" type="pres">
      <dgm:prSet presAssocID="{86B3CA75-DAD8-4371-8671-8C2BC626076A}" presName="aSpace" presStyleCnt="0"/>
      <dgm:spPr/>
    </dgm:pt>
    <dgm:pt modelId="{81B38688-1786-40A4-8BB6-2BB03F641F05}" type="pres">
      <dgm:prSet presAssocID="{0BEA65B5-48C3-4438-8672-C96B8F61A0AA}" presName="aNode" presStyleLbl="fgAcc1" presStyleIdx="1" presStyleCnt="4" custScaleX="232258" custScaleY="58075" custLinFactY="65180" custLinFactNeighborX="-552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D19FD-20B4-40CB-AFFA-678EF31852D3}" type="pres">
      <dgm:prSet presAssocID="{0BEA65B5-48C3-4438-8672-C96B8F61A0AA}" presName="aSpace" presStyleCnt="0"/>
      <dgm:spPr/>
    </dgm:pt>
    <dgm:pt modelId="{A7BBD691-3BE8-4EFB-808B-F386E10473A8}" type="pres">
      <dgm:prSet presAssocID="{15D64EE6-10F8-4B84-B946-7A330EAD4FDE}" presName="aNode" presStyleLbl="fgAcc1" presStyleIdx="2" presStyleCnt="4" custScaleX="163316" custScaleY="66465" custLinFactY="-144684" custLinFactNeighborX="-5733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D43D-C07F-4504-950F-21BCE3C566D3}" type="pres">
      <dgm:prSet presAssocID="{15D64EE6-10F8-4B84-B946-7A330EAD4FDE}" presName="aSpace" presStyleCnt="0"/>
      <dgm:spPr/>
    </dgm:pt>
    <dgm:pt modelId="{2F300AD0-122F-45DC-8FB0-84BF2BAFC67B}" type="pres">
      <dgm:prSet presAssocID="{81B3EB7A-061F-4913-975A-514BDF6D6D5A}" presName="aNode" presStyleLbl="fgAcc1" presStyleIdx="3" presStyleCnt="4" custScaleX="178592" custScaleY="72109" custLinFactY="-139041" custLinFactNeighborX="-5509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932A8-146C-4C64-A770-DC7F6AD6F802}" type="pres">
      <dgm:prSet presAssocID="{81B3EB7A-061F-4913-975A-514BDF6D6D5A}" presName="aSpace" presStyleCnt="0"/>
      <dgm:spPr/>
    </dgm:pt>
  </dgm:ptLst>
  <dgm:cxnLst>
    <dgm:cxn modelId="{C4787634-CBD9-4D12-91C0-9CA8F332CC55}" srcId="{06AB86D0-0992-4836-BF43-013779B88F90}" destId="{86B3CA75-DAD8-4371-8671-8C2BC626076A}" srcOrd="0" destOrd="0" parTransId="{32D0E062-0574-4D05-A44D-35AE3755AF7E}" sibTransId="{0D2C066C-90E5-4E78-B032-D62ECDFDE2FC}"/>
    <dgm:cxn modelId="{D495EEA1-A982-4C2D-86C9-41610DA00D0A}" type="presOf" srcId="{86B3CA75-DAD8-4371-8671-8C2BC626076A}" destId="{EB2AC065-7E05-4780-8C41-3267C9045D1F}" srcOrd="0" destOrd="0" presId="urn:microsoft.com/office/officeart/2005/8/layout/pyramid2"/>
    <dgm:cxn modelId="{697A13CE-A8EF-4C35-8800-A85CE1AE141F}" type="presOf" srcId="{06AB86D0-0992-4836-BF43-013779B88F90}" destId="{E2DBAC61-A748-4245-A5C7-485EFD865670}" srcOrd="0" destOrd="0" presId="urn:microsoft.com/office/officeart/2005/8/layout/pyramid2"/>
    <dgm:cxn modelId="{936DC884-92CA-4648-8697-528986447E60}" srcId="{06AB86D0-0992-4836-BF43-013779B88F90}" destId="{0BEA65B5-48C3-4438-8672-C96B8F61A0AA}" srcOrd="1" destOrd="0" parTransId="{8F686604-3F09-4CCE-A00D-E55B0FFF87D1}" sibTransId="{C070608A-8DBC-42C3-838B-648B9FEB5969}"/>
    <dgm:cxn modelId="{E4AAD40D-7F71-45E7-B7D3-4A8DA6166EF5}" type="presOf" srcId="{15D64EE6-10F8-4B84-B946-7A330EAD4FDE}" destId="{A7BBD691-3BE8-4EFB-808B-F386E10473A8}" srcOrd="0" destOrd="0" presId="urn:microsoft.com/office/officeart/2005/8/layout/pyramid2"/>
    <dgm:cxn modelId="{E6462F37-4F98-4150-A5BF-7293FBC2CF6A}" srcId="{06AB86D0-0992-4836-BF43-013779B88F90}" destId="{15D64EE6-10F8-4B84-B946-7A330EAD4FDE}" srcOrd="2" destOrd="0" parTransId="{8EE7BAE0-0FC2-4E0B-882E-E2592A68C2A4}" sibTransId="{15BD5AD0-A039-4EDA-A29C-68158330E083}"/>
    <dgm:cxn modelId="{B6991591-823B-45A2-B4B8-1CC95CACB64A}" type="presOf" srcId="{0BEA65B5-48C3-4438-8672-C96B8F61A0AA}" destId="{81B38688-1786-40A4-8BB6-2BB03F641F05}" srcOrd="0" destOrd="0" presId="urn:microsoft.com/office/officeart/2005/8/layout/pyramid2"/>
    <dgm:cxn modelId="{E5592396-2603-48B2-81E4-25DAD6AF890D}" srcId="{06AB86D0-0992-4836-BF43-013779B88F90}" destId="{81B3EB7A-061F-4913-975A-514BDF6D6D5A}" srcOrd="3" destOrd="0" parTransId="{102DF54C-D1DC-40C5-8A81-7E94828F9517}" sibTransId="{95C7A55B-3D36-410E-883C-A677B7117082}"/>
    <dgm:cxn modelId="{11437943-B6D7-4919-9DA2-3446AE9F5CB5}" type="presOf" srcId="{81B3EB7A-061F-4913-975A-514BDF6D6D5A}" destId="{2F300AD0-122F-45DC-8FB0-84BF2BAFC67B}" srcOrd="0" destOrd="0" presId="urn:microsoft.com/office/officeart/2005/8/layout/pyramid2"/>
    <dgm:cxn modelId="{38D6850D-CEF2-4789-BF96-B4A8F14F6193}" type="presParOf" srcId="{E2DBAC61-A748-4245-A5C7-485EFD865670}" destId="{50E7D81B-B1EA-46C7-90CD-D2A5A9718AF9}" srcOrd="0" destOrd="0" presId="urn:microsoft.com/office/officeart/2005/8/layout/pyramid2"/>
    <dgm:cxn modelId="{AD58EE4D-CE3E-499B-B967-836EF0AA6220}" type="presParOf" srcId="{E2DBAC61-A748-4245-A5C7-485EFD865670}" destId="{5378DB11-5D0F-4647-93DA-04E5844F9F3A}" srcOrd="1" destOrd="0" presId="urn:microsoft.com/office/officeart/2005/8/layout/pyramid2"/>
    <dgm:cxn modelId="{E7F51AB7-EFA0-4746-902C-078ADDCB07EC}" type="presParOf" srcId="{5378DB11-5D0F-4647-93DA-04E5844F9F3A}" destId="{EB2AC065-7E05-4780-8C41-3267C9045D1F}" srcOrd="0" destOrd="0" presId="urn:microsoft.com/office/officeart/2005/8/layout/pyramid2"/>
    <dgm:cxn modelId="{12802485-F54A-47D3-A307-ACED98E968FB}" type="presParOf" srcId="{5378DB11-5D0F-4647-93DA-04E5844F9F3A}" destId="{4DD855E9-4E23-4B30-8E97-84CD3C8F8D75}" srcOrd="1" destOrd="0" presId="urn:microsoft.com/office/officeart/2005/8/layout/pyramid2"/>
    <dgm:cxn modelId="{11C09470-03DA-4191-A116-67354ACE74B6}" type="presParOf" srcId="{5378DB11-5D0F-4647-93DA-04E5844F9F3A}" destId="{81B38688-1786-40A4-8BB6-2BB03F641F05}" srcOrd="2" destOrd="0" presId="urn:microsoft.com/office/officeart/2005/8/layout/pyramid2"/>
    <dgm:cxn modelId="{1F36E17E-881A-4859-97F9-E92DFB5699C5}" type="presParOf" srcId="{5378DB11-5D0F-4647-93DA-04E5844F9F3A}" destId="{6EAD19FD-20B4-40CB-AFFA-678EF31852D3}" srcOrd="3" destOrd="0" presId="urn:microsoft.com/office/officeart/2005/8/layout/pyramid2"/>
    <dgm:cxn modelId="{6861FAD2-7DB9-4AF6-885D-D2DA050F567E}" type="presParOf" srcId="{5378DB11-5D0F-4647-93DA-04E5844F9F3A}" destId="{A7BBD691-3BE8-4EFB-808B-F386E10473A8}" srcOrd="4" destOrd="0" presId="urn:microsoft.com/office/officeart/2005/8/layout/pyramid2"/>
    <dgm:cxn modelId="{F5FF1847-2B7A-4985-B9A9-EAAE14553E44}" type="presParOf" srcId="{5378DB11-5D0F-4647-93DA-04E5844F9F3A}" destId="{EC3AD43D-C07F-4504-950F-21BCE3C566D3}" srcOrd="5" destOrd="0" presId="urn:microsoft.com/office/officeart/2005/8/layout/pyramid2"/>
    <dgm:cxn modelId="{1FEFB1E0-5B23-4419-B1A3-83F18619EC1C}" type="presParOf" srcId="{5378DB11-5D0F-4647-93DA-04E5844F9F3A}" destId="{2F300AD0-122F-45DC-8FB0-84BF2BAFC67B}" srcOrd="6" destOrd="0" presId="urn:microsoft.com/office/officeart/2005/8/layout/pyramid2"/>
    <dgm:cxn modelId="{51358D0C-8697-4166-BFB2-61CBA70F51E9}" type="presParOf" srcId="{5378DB11-5D0F-4647-93DA-04E5844F9F3A}" destId="{12E932A8-146C-4C64-A770-DC7F6AD6F80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8A059F-50D7-4B15-96F4-7FDC79D01F25}" type="doc">
      <dgm:prSet loTypeId="urn:microsoft.com/office/officeart/2005/8/layout/equation2" loCatId="process" qsTypeId="urn:microsoft.com/office/officeart/2005/8/quickstyle/3d2" qsCatId="3D" csTypeId="urn:microsoft.com/office/officeart/2005/8/colors/colorful1" csCatId="colorful" phldr="1"/>
      <dgm:spPr/>
    </dgm:pt>
    <dgm:pt modelId="{2A6B8709-962B-4FC6-8B79-7D5153BBC756}">
      <dgm:prSet phldrT="[Текст]" custT="1"/>
      <dgm:spPr/>
      <dgm:t>
        <a:bodyPr/>
        <a:lstStyle/>
        <a:p>
          <a:r>
            <a:rPr lang="ru-RU" sz="1800" b="1" dirty="0" smtClean="0"/>
            <a:t>Удовлетворён-</a:t>
          </a:r>
          <a:r>
            <a:rPr lang="ru-RU" sz="1800" b="1" dirty="0" err="1" smtClean="0"/>
            <a:t>ность</a:t>
          </a:r>
          <a:endParaRPr lang="ru-RU" sz="1800" b="1" dirty="0"/>
        </a:p>
      </dgm:t>
    </dgm:pt>
    <dgm:pt modelId="{C1B36729-4675-4D1A-ABE2-5FAF6AFEFA98}" type="parTrans" cxnId="{16BF5CDF-16F8-4AB8-B8B0-86C37B7B6169}">
      <dgm:prSet/>
      <dgm:spPr/>
      <dgm:t>
        <a:bodyPr/>
        <a:lstStyle/>
        <a:p>
          <a:endParaRPr lang="ru-RU"/>
        </a:p>
      </dgm:t>
    </dgm:pt>
    <dgm:pt modelId="{219EA02F-752F-4020-924A-2A80CFE38211}" type="sibTrans" cxnId="{16BF5CDF-16F8-4AB8-B8B0-86C37B7B6169}">
      <dgm:prSet/>
      <dgm:spPr/>
      <dgm:t>
        <a:bodyPr/>
        <a:lstStyle/>
        <a:p>
          <a:endParaRPr lang="ru-RU"/>
        </a:p>
      </dgm:t>
    </dgm:pt>
    <dgm:pt modelId="{46F2C6A5-DD82-44F3-A1E8-FD684F95F23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Умение и возможность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делать выбор</a:t>
          </a:r>
          <a:endParaRPr lang="ru-RU" sz="1600" b="1" dirty="0">
            <a:solidFill>
              <a:srgbClr val="002060"/>
            </a:solidFill>
          </a:endParaRPr>
        </a:p>
      </dgm:t>
    </dgm:pt>
    <dgm:pt modelId="{74B82DCE-F6C7-44EE-B0BF-76A3B4D6654B}" type="parTrans" cxnId="{5A841A34-1820-473E-BE0D-3347A610205E}">
      <dgm:prSet/>
      <dgm:spPr/>
      <dgm:t>
        <a:bodyPr/>
        <a:lstStyle/>
        <a:p>
          <a:endParaRPr lang="ru-RU"/>
        </a:p>
      </dgm:t>
    </dgm:pt>
    <dgm:pt modelId="{2E2779F4-473D-469E-BDF3-5115495620DC}" type="sibTrans" cxnId="{5A841A34-1820-473E-BE0D-3347A610205E}">
      <dgm:prSet/>
      <dgm:spPr/>
      <dgm:t>
        <a:bodyPr/>
        <a:lstStyle/>
        <a:p>
          <a:endParaRPr lang="ru-RU"/>
        </a:p>
      </dgm:t>
    </dgm:pt>
    <dgm:pt modelId="{49597B25-D6B4-4E9B-B3AE-71398AB754F6}">
      <dgm:prSet phldrT="[Текст]"/>
      <dgm:spPr/>
      <dgm:t>
        <a:bodyPr/>
        <a:lstStyle/>
        <a:p>
          <a:r>
            <a:rPr lang="ru-RU" b="1" dirty="0" smtClean="0"/>
            <a:t>СЧАСТЬЕ</a:t>
          </a:r>
          <a:endParaRPr lang="ru-RU" b="1" dirty="0"/>
        </a:p>
      </dgm:t>
    </dgm:pt>
    <dgm:pt modelId="{9A424DC1-43EA-4709-ADD1-D07A557344FF}" type="parTrans" cxnId="{3A98B370-E89E-403A-AE41-5B5B2BA84984}">
      <dgm:prSet/>
      <dgm:spPr/>
      <dgm:t>
        <a:bodyPr/>
        <a:lstStyle/>
        <a:p>
          <a:endParaRPr lang="ru-RU"/>
        </a:p>
      </dgm:t>
    </dgm:pt>
    <dgm:pt modelId="{D1F4C910-E2E3-4B86-84F4-BF201557D362}" type="sibTrans" cxnId="{3A98B370-E89E-403A-AE41-5B5B2BA84984}">
      <dgm:prSet/>
      <dgm:spPr/>
      <dgm:t>
        <a:bodyPr/>
        <a:lstStyle/>
        <a:p>
          <a:endParaRPr lang="ru-RU"/>
        </a:p>
      </dgm:t>
    </dgm:pt>
    <dgm:pt modelId="{12F023FF-88CF-4F43-98C8-B9D8F0F05CAF}">
      <dgm:prSet custT="1"/>
      <dgm:spPr/>
      <dgm:t>
        <a:bodyPr/>
        <a:lstStyle/>
        <a:p>
          <a:r>
            <a:rPr lang="ru-RU" sz="1600" b="1" dirty="0" smtClean="0"/>
            <a:t>Улучшение микроклимата, отношений</a:t>
          </a:r>
          <a:endParaRPr lang="ru-RU" sz="1600" b="1" dirty="0"/>
        </a:p>
      </dgm:t>
    </dgm:pt>
    <dgm:pt modelId="{30F721B2-FEB4-41DE-8B89-8F0C45A017E1}" type="parTrans" cxnId="{7A330189-BB67-4A43-A815-D52A4B884038}">
      <dgm:prSet/>
      <dgm:spPr/>
      <dgm:t>
        <a:bodyPr/>
        <a:lstStyle/>
        <a:p>
          <a:endParaRPr lang="ru-RU"/>
        </a:p>
      </dgm:t>
    </dgm:pt>
    <dgm:pt modelId="{59621DA0-47E4-4698-B424-F4A05B58C451}" type="sibTrans" cxnId="{7A330189-BB67-4A43-A815-D52A4B884038}">
      <dgm:prSet/>
      <dgm:spPr/>
      <dgm:t>
        <a:bodyPr/>
        <a:lstStyle/>
        <a:p>
          <a:endParaRPr lang="ru-RU"/>
        </a:p>
      </dgm:t>
    </dgm:pt>
    <dgm:pt modelId="{FCF81BD1-A879-4ACE-BB34-513C213CD9FC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Повышение качества результатов</a:t>
          </a:r>
          <a:endParaRPr lang="ru-RU" sz="1600" b="1" dirty="0">
            <a:solidFill>
              <a:srgbClr val="002060"/>
            </a:solidFill>
          </a:endParaRPr>
        </a:p>
      </dgm:t>
    </dgm:pt>
    <dgm:pt modelId="{904B1098-E95A-4EE0-8901-32310A9D3113}" type="parTrans" cxnId="{33B59465-01AD-43F6-B268-4AA186E310A8}">
      <dgm:prSet/>
      <dgm:spPr/>
      <dgm:t>
        <a:bodyPr/>
        <a:lstStyle/>
        <a:p>
          <a:endParaRPr lang="ru-RU"/>
        </a:p>
      </dgm:t>
    </dgm:pt>
    <dgm:pt modelId="{5C977A24-9078-4400-AB1C-74283D41E409}" type="sibTrans" cxnId="{33B59465-01AD-43F6-B268-4AA186E310A8}">
      <dgm:prSet/>
      <dgm:spPr/>
      <dgm:t>
        <a:bodyPr/>
        <a:lstStyle/>
        <a:p>
          <a:endParaRPr lang="ru-RU"/>
        </a:p>
      </dgm:t>
    </dgm:pt>
    <dgm:pt modelId="{4819F87A-577C-4B1F-856F-7CACAAF2AEE4}" type="pres">
      <dgm:prSet presAssocID="{148A059F-50D7-4B15-96F4-7FDC79D01F25}" presName="Name0" presStyleCnt="0">
        <dgm:presLayoutVars>
          <dgm:dir/>
          <dgm:resizeHandles val="exact"/>
        </dgm:presLayoutVars>
      </dgm:prSet>
      <dgm:spPr/>
    </dgm:pt>
    <dgm:pt modelId="{86ADC65D-E06A-445B-A015-CB5BD2F7FD54}" type="pres">
      <dgm:prSet presAssocID="{148A059F-50D7-4B15-96F4-7FDC79D01F25}" presName="vNodes" presStyleCnt="0"/>
      <dgm:spPr/>
    </dgm:pt>
    <dgm:pt modelId="{C00708AB-F8AF-46CA-90BC-4325F7C03A8C}" type="pres">
      <dgm:prSet presAssocID="{2A6B8709-962B-4FC6-8B79-7D5153BBC756}" presName="node" presStyleLbl="node1" presStyleIdx="0" presStyleCnt="5" custScaleX="309794" custScaleY="9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17AB2-78D9-422A-95BD-B995B375DFCE}" type="pres">
      <dgm:prSet presAssocID="{219EA02F-752F-4020-924A-2A80CFE38211}" presName="spacerT" presStyleCnt="0"/>
      <dgm:spPr/>
    </dgm:pt>
    <dgm:pt modelId="{64D64B43-4C9D-4B26-8220-E0A91CE39E30}" type="pres">
      <dgm:prSet presAssocID="{219EA02F-752F-4020-924A-2A80CFE3821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14D8FD-B245-4AA1-9B5B-E1E7540A8990}" type="pres">
      <dgm:prSet presAssocID="{219EA02F-752F-4020-924A-2A80CFE38211}" presName="spacerB" presStyleCnt="0"/>
      <dgm:spPr/>
    </dgm:pt>
    <dgm:pt modelId="{D3615E45-21B0-4AAD-8366-8582FB08B99F}" type="pres">
      <dgm:prSet presAssocID="{FCF81BD1-A879-4ACE-BB34-513C213CD9FC}" presName="node" presStyleLbl="node1" presStyleIdx="1" presStyleCnt="5" custScaleX="329109" custScaleY="12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D4E41-6614-49E0-9B82-E75E45155679}" type="pres">
      <dgm:prSet presAssocID="{5C977A24-9078-4400-AB1C-74283D41E409}" presName="spacerT" presStyleCnt="0"/>
      <dgm:spPr/>
    </dgm:pt>
    <dgm:pt modelId="{5CE94CAB-5906-468C-A2C2-2393F8476A57}" type="pres">
      <dgm:prSet presAssocID="{5C977A24-9078-4400-AB1C-74283D41E40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A37D21B-AB20-4729-ADFD-0B3C4C44E3EB}" type="pres">
      <dgm:prSet presAssocID="{5C977A24-9078-4400-AB1C-74283D41E409}" presName="spacerB" presStyleCnt="0"/>
      <dgm:spPr/>
    </dgm:pt>
    <dgm:pt modelId="{E0A02952-8CF2-4A10-A061-E65A7F4EA77A}" type="pres">
      <dgm:prSet presAssocID="{12F023FF-88CF-4F43-98C8-B9D8F0F05CAF}" presName="node" presStyleLbl="node1" presStyleIdx="2" presStyleCnt="5" custScaleX="308905" custScaleY="11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1BDFC-0399-4146-8A27-74F49BB31D43}" type="pres">
      <dgm:prSet presAssocID="{59621DA0-47E4-4698-B424-F4A05B58C451}" presName="spacerT" presStyleCnt="0"/>
      <dgm:spPr/>
    </dgm:pt>
    <dgm:pt modelId="{706CE695-BCD5-450B-8DB1-D66D146907C6}" type="pres">
      <dgm:prSet presAssocID="{59621DA0-47E4-4698-B424-F4A05B58C45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30B0890-9CBC-428F-BA02-64387A9EE6EB}" type="pres">
      <dgm:prSet presAssocID="{59621DA0-47E4-4698-B424-F4A05B58C451}" presName="spacerB" presStyleCnt="0"/>
      <dgm:spPr/>
    </dgm:pt>
    <dgm:pt modelId="{FDBB3FCB-9300-4144-8FE5-51E470A5D276}" type="pres">
      <dgm:prSet presAssocID="{46F2C6A5-DD82-44F3-A1E8-FD684F95F231}" presName="node" presStyleLbl="node1" presStyleIdx="3" presStyleCnt="5" custScaleX="267864" custScaleY="122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58976-B6E9-4BF7-8807-D208626FFBB8}" type="pres">
      <dgm:prSet presAssocID="{148A059F-50D7-4B15-96F4-7FDC79D01F25}" presName="sibTransLast" presStyleLbl="sibTrans2D1" presStyleIdx="3" presStyleCnt="4"/>
      <dgm:spPr/>
      <dgm:t>
        <a:bodyPr/>
        <a:lstStyle/>
        <a:p>
          <a:endParaRPr lang="ru-RU"/>
        </a:p>
      </dgm:t>
    </dgm:pt>
    <dgm:pt modelId="{41E51983-BB1D-4CB6-AB5B-6CB777FA5E37}" type="pres">
      <dgm:prSet presAssocID="{148A059F-50D7-4B15-96F4-7FDC79D01F2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F8A5549-A1D4-42B8-B4C1-CDFB3A2EEAEC}" type="pres">
      <dgm:prSet presAssocID="{148A059F-50D7-4B15-96F4-7FDC79D01F25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DD543-2161-4CB8-98AC-9596085AC639}" type="presOf" srcId="{49597B25-D6B4-4E9B-B3AE-71398AB754F6}" destId="{FF8A5549-A1D4-42B8-B4C1-CDFB3A2EEAEC}" srcOrd="0" destOrd="0" presId="urn:microsoft.com/office/officeart/2005/8/layout/equation2"/>
    <dgm:cxn modelId="{7A330189-BB67-4A43-A815-D52A4B884038}" srcId="{148A059F-50D7-4B15-96F4-7FDC79D01F25}" destId="{12F023FF-88CF-4F43-98C8-B9D8F0F05CAF}" srcOrd="2" destOrd="0" parTransId="{30F721B2-FEB4-41DE-8B89-8F0C45A017E1}" sibTransId="{59621DA0-47E4-4698-B424-F4A05B58C451}"/>
    <dgm:cxn modelId="{2A7DB099-AAC6-411D-B251-EAFE4977CCBD}" type="presOf" srcId="{2E2779F4-473D-469E-BDF3-5115495620DC}" destId="{32658976-B6E9-4BF7-8807-D208626FFBB8}" srcOrd="0" destOrd="0" presId="urn:microsoft.com/office/officeart/2005/8/layout/equation2"/>
    <dgm:cxn modelId="{AEFD4059-2BE6-422D-BC9A-C75BC25A4622}" type="presOf" srcId="{46F2C6A5-DD82-44F3-A1E8-FD684F95F231}" destId="{FDBB3FCB-9300-4144-8FE5-51E470A5D276}" srcOrd="0" destOrd="0" presId="urn:microsoft.com/office/officeart/2005/8/layout/equation2"/>
    <dgm:cxn modelId="{469AA8CD-BCD3-4FED-9A86-16487BEB75CB}" type="presOf" srcId="{2A6B8709-962B-4FC6-8B79-7D5153BBC756}" destId="{C00708AB-F8AF-46CA-90BC-4325F7C03A8C}" srcOrd="0" destOrd="0" presId="urn:microsoft.com/office/officeart/2005/8/layout/equation2"/>
    <dgm:cxn modelId="{410245BF-98D0-404D-B43A-340361659697}" type="presOf" srcId="{148A059F-50D7-4B15-96F4-7FDC79D01F25}" destId="{4819F87A-577C-4B1F-856F-7CACAAF2AEE4}" srcOrd="0" destOrd="0" presId="urn:microsoft.com/office/officeart/2005/8/layout/equation2"/>
    <dgm:cxn modelId="{F7B884EC-95F8-4174-8673-08A977DCC083}" type="presOf" srcId="{2E2779F4-473D-469E-BDF3-5115495620DC}" destId="{41E51983-BB1D-4CB6-AB5B-6CB777FA5E37}" srcOrd="1" destOrd="0" presId="urn:microsoft.com/office/officeart/2005/8/layout/equation2"/>
    <dgm:cxn modelId="{5A841A34-1820-473E-BE0D-3347A610205E}" srcId="{148A059F-50D7-4B15-96F4-7FDC79D01F25}" destId="{46F2C6A5-DD82-44F3-A1E8-FD684F95F231}" srcOrd="3" destOrd="0" parTransId="{74B82DCE-F6C7-44EE-B0BF-76A3B4D6654B}" sibTransId="{2E2779F4-473D-469E-BDF3-5115495620DC}"/>
    <dgm:cxn modelId="{0BBA35A3-4DDF-4775-87F6-E670E2D90492}" type="presOf" srcId="{5C977A24-9078-4400-AB1C-74283D41E409}" destId="{5CE94CAB-5906-468C-A2C2-2393F8476A57}" srcOrd="0" destOrd="0" presId="urn:microsoft.com/office/officeart/2005/8/layout/equation2"/>
    <dgm:cxn modelId="{16BF5CDF-16F8-4AB8-B8B0-86C37B7B6169}" srcId="{148A059F-50D7-4B15-96F4-7FDC79D01F25}" destId="{2A6B8709-962B-4FC6-8B79-7D5153BBC756}" srcOrd="0" destOrd="0" parTransId="{C1B36729-4675-4D1A-ABE2-5FAF6AFEFA98}" sibTransId="{219EA02F-752F-4020-924A-2A80CFE38211}"/>
    <dgm:cxn modelId="{3A98B370-E89E-403A-AE41-5B5B2BA84984}" srcId="{148A059F-50D7-4B15-96F4-7FDC79D01F25}" destId="{49597B25-D6B4-4E9B-B3AE-71398AB754F6}" srcOrd="4" destOrd="0" parTransId="{9A424DC1-43EA-4709-ADD1-D07A557344FF}" sibTransId="{D1F4C910-E2E3-4B86-84F4-BF201557D362}"/>
    <dgm:cxn modelId="{10941D61-38C7-4A4B-B30D-1489A25D9E84}" type="presOf" srcId="{59621DA0-47E4-4698-B424-F4A05B58C451}" destId="{706CE695-BCD5-450B-8DB1-D66D146907C6}" srcOrd="0" destOrd="0" presId="urn:microsoft.com/office/officeart/2005/8/layout/equation2"/>
    <dgm:cxn modelId="{6AC2E787-4607-4CAD-8CE5-8EAC96897CC3}" type="presOf" srcId="{FCF81BD1-A879-4ACE-BB34-513C213CD9FC}" destId="{D3615E45-21B0-4AAD-8366-8582FB08B99F}" srcOrd="0" destOrd="0" presId="urn:microsoft.com/office/officeart/2005/8/layout/equation2"/>
    <dgm:cxn modelId="{39A2E554-75BF-452D-A153-AF6D4B85B636}" type="presOf" srcId="{12F023FF-88CF-4F43-98C8-B9D8F0F05CAF}" destId="{E0A02952-8CF2-4A10-A061-E65A7F4EA77A}" srcOrd="0" destOrd="0" presId="urn:microsoft.com/office/officeart/2005/8/layout/equation2"/>
    <dgm:cxn modelId="{33B59465-01AD-43F6-B268-4AA186E310A8}" srcId="{148A059F-50D7-4B15-96F4-7FDC79D01F25}" destId="{FCF81BD1-A879-4ACE-BB34-513C213CD9FC}" srcOrd="1" destOrd="0" parTransId="{904B1098-E95A-4EE0-8901-32310A9D3113}" sibTransId="{5C977A24-9078-4400-AB1C-74283D41E409}"/>
    <dgm:cxn modelId="{F67D3E7C-392B-464D-8F9B-5631BCE4860E}" type="presOf" srcId="{219EA02F-752F-4020-924A-2A80CFE38211}" destId="{64D64B43-4C9D-4B26-8220-E0A91CE39E30}" srcOrd="0" destOrd="0" presId="urn:microsoft.com/office/officeart/2005/8/layout/equation2"/>
    <dgm:cxn modelId="{DFFE7FC2-0700-4EA3-B923-2BA1E0E9A4FE}" type="presParOf" srcId="{4819F87A-577C-4B1F-856F-7CACAAF2AEE4}" destId="{86ADC65D-E06A-445B-A015-CB5BD2F7FD54}" srcOrd="0" destOrd="0" presId="urn:microsoft.com/office/officeart/2005/8/layout/equation2"/>
    <dgm:cxn modelId="{88F0F0F5-7A56-48B2-97DB-6FF334958E72}" type="presParOf" srcId="{86ADC65D-E06A-445B-A015-CB5BD2F7FD54}" destId="{C00708AB-F8AF-46CA-90BC-4325F7C03A8C}" srcOrd="0" destOrd="0" presId="urn:microsoft.com/office/officeart/2005/8/layout/equation2"/>
    <dgm:cxn modelId="{74CEF46D-DDB8-473F-AC17-6D642FD49C63}" type="presParOf" srcId="{86ADC65D-E06A-445B-A015-CB5BD2F7FD54}" destId="{07E17AB2-78D9-422A-95BD-B995B375DFCE}" srcOrd="1" destOrd="0" presId="urn:microsoft.com/office/officeart/2005/8/layout/equation2"/>
    <dgm:cxn modelId="{0E2D1829-3438-4497-AC14-3D8C0847F128}" type="presParOf" srcId="{86ADC65D-E06A-445B-A015-CB5BD2F7FD54}" destId="{64D64B43-4C9D-4B26-8220-E0A91CE39E30}" srcOrd="2" destOrd="0" presId="urn:microsoft.com/office/officeart/2005/8/layout/equation2"/>
    <dgm:cxn modelId="{073DE30C-0CE0-4E1C-A45C-380F608E109E}" type="presParOf" srcId="{86ADC65D-E06A-445B-A015-CB5BD2F7FD54}" destId="{6F14D8FD-B245-4AA1-9B5B-E1E7540A8990}" srcOrd="3" destOrd="0" presId="urn:microsoft.com/office/officeart/2005/8/layout/equation2"/>
    <dgm:cxn modelId="{86AD2927-3673-4974-A85D-804066686927}" type="presParOf" srcId="{86ADC65D-E06A-445B-A015-CB5BD2F7FD54}" destId="{D3615E45-21B0-4AAD-8366-8582FB08B99F}" srcOrd="4" destOrd="0" presId="urn:microsoft.com/office/officeart/2005/8/layout/equation2"/>
    <dgm:cxn modelId="{578A16CE-0121-4080-B772-590BF135BC97}" type="presParOf" srcId="{86ADC65D-E06A-445B-A015-CB5BD2F7FD54}" destId="{9DCD4E41-6614-49E0-9B82-E75E45155679}" srcOrd="5" destOrd="0" presId="urn:microsoft.com/office/officeart/2005/8/layout/equation2"/>
    <dgm:cxn modelId="{400BE911-6294-41D3-9E8F-E9C39CC40520}" type="presParOf" srcId="{86ADC65D-E06A-445B-A015-CB5BD2F7FD54}" destId="{5CE94CAB-5906-468C-A2C2-2393F8476A57}" srcOrd="6" destOrd="0" presId="urn:microsoft.com/office/officeart/2005/8/layout/equation2"/>
    <dgm:cxn modelId="{B860F969-BA41-40E5-A025-AF8021FEE9EF}" type="presParOf" srcId="{86ADC65D-E06A-445B-A015-CB5BD2F7FD54}" destId="{3A37D21B-AB20-4729-ADFD-0B3C4C44E3EB}" srcOrd="7" destOrd="0" presId="urn:microsoft.com/office/officeart/2005/8/layout/equation2"/>
    <dgm:cxn modelId="{7FA1663C-D2A2-4FE2-9634-D54CD11982A8}" type="presParOf" srcId="{86ADC65D-E06A-445B-A015-CB5BD2F7FD54}" destId="{E0A02952-8CF2-4A10-A061-E65A7F4EA77A}" srcOrd="8" destOrd="0" presId="urn:microsoft.com/office/officeart/2005/8/layout/equation2"/>
    <dgm:cxn modelId="{827B5851-8092-4314-8666-ABB633B5A6C1}" type="presParOf" srcId="{86ADC65D-E06A-445B-A015-CB5BD2F7FD54}" destId="{E131BDFC-0399-4146-8A27-74F49BB31D43}" srcOrd="9" destOrd="0" presId="urn:microsoft.com/office/officeart/2005/8/layout/equation2"/>
    <dgm:cxn modelId="{0E4666FB-B316-48E8-AB79-AAEFDA591626}" type="presParOf" srcId="{86ADC65D-E06A-445B-A015-CB5BD2F7FD54}" destId="{706CE695-BCD5-450B-8DB1-D66D146907C6}" srcOrd="10" destOrd="0" presId="urn:microsoft.com/office/officeart/2005/8/layout/equation2"/>
    <dgm:cxn modelId="{FA953AC9-018A-4E29-ABFA-6B1819BE9F0A}" type="presParOf" srcId="{86ADC65D-E06A-445B-A015-CB5BD2F7FD54}" destId="{B30B0890-9CBC-428F-BA02-64387A9EE6EB}" srcOrd="11" destOrd="0" presId="urn:microsoft.com/office/officeart/2005/8/layout/equation2"/>
    <dgm:cxn modelId="{746DDE02-1F69-4E22-9568-0DF72819647D}" type="presParOf" srcId="{86ADC65D-E06A-445B-A015-CB5BD2F7FD54}" destId="{FDBB3FCB-9300-4144-8FE5-51E470A5D276}" srcOrd="12" destOrd="0" presId="urn:microsoft.com/office/officeart/2005/8/layout/equation2"/>
    <dgm:cxn modelId="{34EB2080-3600-4AE8-B670-BEF5BCE9B4B7}" type="presParOf" srcId="{4819F87A-577C-4B1F-856F-7CACAAF2AEE4}" destId="{32658976-B6E9-4BF7-8807-D208626FFBB8}" srcOrd="1" destOrd="0" presId="urn:microsoft.com/office/officeart/2005/8/layout/equation2"/>
    <dgm:cxn modelId="{EDE00D68-50D0-4147-B34F-6D72D8998F5E}" type="presParOf" srcId="{32658976-B6E9-4BF7-8807-D208626FFBB8}" destId="{41E51983-BB1D-4CB6-AB5B-6CB777FA5E37}" srcOrd="0" destOrd="0" presId="urn:microsoft.com/office/officeart/2005/8/layout/equation2"/>
    <dgm:cxn modelId="{D9E048B7-449C-4942-8240-2C4BBD762140}" type="presParOf" srcId="{4819F87A-577C-4B1F-856F-7CACAAF2AEE4}" destId="{FF8A5549-A1D4-42B8-B4C1-CDFB3A2EEA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FA763-E0B8-4741-B84C-E9DF8E15780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DB3A4A-1684-4C3E-A616-CDC20C5D52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800" dirty="0" smtClean="0">
            <a:latin typeface="Fedra Sans Pro Light" panose="020B0303040000020004" pitchFamily="34" charset="0"/>
            <a:ea typeface="Fedra Sans Pro Light" panose="020B0303040000020004" pitchFamily="34" charset="0"/>
            <a:cs typeface="Fedra Sans Pro Ligh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векторного моделирования образовательной среды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(В.А. </a:t>
          </a:r>
          <a:r>
            <a:rPr lang="ru-RU" altLang="ru-RU" sz="1800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Ясвин</a:t>
          </a: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);</a:t>
          </a:r>
        </a:p>
        <a:p>
          <a:pPr defTabSz="2889250"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766DD2B7-4BA3-4175-A710-D64B944210BE}" type="parTrans" cxnId="{BEE86E1B-F99A-4B50-A7AA-E9E4934A657F}">
      <dgm:prSet/>
      <dgm:spPr/>
      <dgm:t>
        <a:bodyPr/>
        <a:lstStyle/>
        <a:p>
          <a:endParaRPr lang="ru-RU"/>
        </a:p>
      </dgm:t>
    </dgm:pt>
    <dgm:pt modelId="{A3AB58E4-E668-4C0D-B458-CA7865FB4D73}" type="sibTrans" cxnId="{BEE86E1B-F99A-4B50-A7AA-E9E4934A657F}">
      <dgm:prSet/>
      <dgm:spPr/>
      <dgm:t>
        <a:bodyPr/>
        <a:lstStyle/>
        <a:p>
          <a:endParaRPr lang="ru-RU"/>
        </a:p>
      </dgm:t>
    </dgm:pt>
    <dgm:pt modelId="{C5E139B4-6DAA-4317-B2F7-6C46C785C7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анализа развивающего потенциала образовательной программы школы (В.А. </a:t>
          </a:r>
          <a:r>
            <a:rPr lang="ru-RU" altLang="ru-RU" sz="1800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Ясвин</a:t>
          </a: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)</a:t>
          </a:r>
        </a:p>
      </dgm:t>
    </dgm:pt>
    <dgm:pt modelId="{A7C7BFB0-E43F-434E-B85F-B7CBB82316FE}" type="parTrans" cxnId="{8C1B9FFD-D59D-420D-B96A-76704A1D1530}">
      <dgm:prSet/>
      <dgm:spPr/>
      <dgm:t>
        <a:bodyPr/>
        <a:lstStyle/>
        <a:p>
          <a:endParaRPr lang="ru-RU"/>
        </a:p>
      </dgm:t>
    </dgm:pt>
    <dgm:pt modelId="{660F16D5-8DD7-42A1-B0E2-1D3488993EB3}" type="sibTrans" cxnId="{8C1B9FFD-D59D-420D-B96A-76704A1D1530}">
      <dgm:prSet/>
      <dgm:spPr/>
      <dgm:t>
        <a:bodyPr/>
        <a:lstStyle/>
        <a:p>
          <a:endParaRPr lang="ru-RU"/>
        </a:p>
      </dgm:t>
    </dgm:pt>
    <dgm:pt modelId="{136FE7A8-62DE-4EE2-8325-CF7FF5D959FB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организационной культуры</a:t>
          </a:r>
          <a:endParaRPr lang="ru-RU" sz="1800" dirty="0">
            <a:solidFill>
              <a:srgbClr val="002060"/>
            </a:solidFill>
          </a:endParaRPr>
        </a:p>
      </dgm:t>
    </dgm:pt>
    <dgm:pt modelId="{9C4419A4-740E-41F3-93CC-CAFAE6863EC1}" type="parTrans" cxnId="{9FD1D77D-5ADB-4F86-8FF6-714461262D4A}">
      <dgm:prSet/>
      <dgm:spPr/>
      <dgm:t>
        <a:bodyPr/>
        <a:lstStyle/>
        <a:p>
          <a:endParaRPr lang="ru-RU"/>
        </a:p>
      </dgm:t>
    </dgm:pt>
    <dgm:pt modelId="{8698BF4D-3675-4521-910D-D8F8774970C3}" type="sibTrans" cxnId="{9FD1D77D-5ADB-4F86-8FF6-714461262D4A}">
      <dgm:prSet/>
      <dgm:spPr/>
      <dgm:t>
        <a:bodyPr/>
        <a:lstStyle/>
        <a:p>
          <a:endParaRPr lang="ru-RU"/>
        </a:p>
      </dgm:t>
    </dgm:pt>
    <dgm:pt modelId="{0B2FC58C-BF2A-4D02-AC27-E240B3D0711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800" smtClean="0">
            <a:latin typeface="Fedra Sans Pro Light" panose="020B0303040000020004" pitchFamily="34" charset="0"/>
            <a:ea typeface="Fedra Sans Pro Light" panose="020B0303040000020004" pitchFamily="34" charset="0"/>
            <a:cs typeface="Fedra Sans Pro Light"/>
          </a:endParaRP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2D306C53-0620-4337-8DDC-AFF7FEA43D9C}" type="parTrans" cxnId="{9587BAD2-2ECD-40AB-BD87-2D8D09E3A972}">
      <dgm:prSet/>
      <dgm:spPr/>
      <dgm:t>
        <a:bodyPr/>
        <a:lstStyle/>
        <a:p>
          <a:endParaRPr lang="ru-RU"/>
        </a:p>
      </dgm:t>
    </dgm:pt>
    <dgm:pt modelId="{2AD19F59-6DF7-4C87-9227-E1EF0620E258}" type="sibTrans" cxnId="{9587BAD2-2ECD-40AB-BD87-2D8D09E3A972}">
      <dgm:prSet/>
      <dgm:spPr/>
      <dgm:t>
        <a:bodyPr/>
        <a:lstStyle/>
        <a:p>
          <a:endParaRPr lang="ru-RU"/>
        </a:p>
      </dgm:t>
    </dgm:pt>
    <dgm:pt modelId="{D783C467-7E99-4588-9DEE-20C9D336D1DA}">
      <dgm:prSet custT="1"/>
      <dgm:spPr/>
      <dgm:t>
        <a:bodyPr/>
        <a:lstStyle/>
        <a:p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Проведение количественной оценки параметров среды </a:t>
          </a:r>
          <a:endParaRPr lang="ru-RU" dirty="0">
            <a:solidFill>
              <a:srgbClr val="002060"/>
            </a:solidFill>
          </a:endParaRPr>
        </a:p>
      </dgm:t>
    </dgm:pt>
    <dgm:pt modelId="{3241EBB3-1C89-430C-B5BC-307BD725440C}" type="parTrans" cxnId="{06AFF5A6-DDEE-4599-B64B-1CA941518BE0}">
      <dgm:prSet/>
      <dgm:spPr/>
      <dgm:t>
        <a:bodyPr/>
        <a:lstStyle/>
        <a:p>
          <a:endParaRPr lang="ru-RU"/>
        </a:p>
      </dgm:t>
    </dgm:pt>
    <dgm:pt modelId="{0BA8B679-8A38-4893-84A1-CA9D944B191E}" type="sibTrans" cxnId="{06AFF5A6-DDEE-4599-B64B-1CA941518BE0}">
      <dgm:prSet/>
      <dgm:spPr/>
      <dgm:t>
        <a:bodyPr/>
        <a:lstStyle/>
        <a:p>
          <a:endParaRPr lang="ru-RU"/>
        </a:p>
      </dgm:t>
    </dgm:pt>
    <dgm:pt modelId="{DE8137E7-E484-4597-97B0-A654E91C74C9}">
      <dgm:prSet custT="1"/>
      <dgm:spPr/>
      <dgm:t>
        <a:bodyPr/>
        <a:lstStyle/>
        <a:p>
          <a:pPr marL="0" marR="0" indent="0" defTabSz="266700" eaLnBrk="1" fontAlgn="auto" latinLnBrk="0" hangingPunct="1">
            <a:lnSpc>
              <a:spcPct val="10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Мониторинг образовательных результатов</a:t>
          </a:r>
          <a:endParaRPr lang="ru-RU" dirty="0">
            <a:solidFill>
              <a:srgbClr val="002060"/>
            </a:solidFill>
          </a:endParaRPr>
        </a:p>
      </dgm:t>
    </dgm:pt>
    <dgm:pt modelId="{FBAAEDB1-D1C0-4034-963E-B51A8960AE3E}" type="parTrans" cxnId="{BEFE302E-8A0B-455F-8B7C-115017959EBA}">
      <dgm:prSet/>
      <dgm:spPr/>
      <dgm:t>
        <a:bodyPr/>
        <a:lstStyle/>
        <a:p>
          <a:endParaRPr lang="ru-RU"/>
        </a:p>
      </dgm:t>
    </dgm:pt>
    <dgm:pt modelId="{ACCDABE7-A0DB-4640-85B2-8041F23398B5}" type="sibTrans" cxnId="{BEFE302E-8A0B-455F-8B7C-115017959EBA}">
      <dgm:prSet/>
      <dgm:spPr/>
      <dgm:t>
        <a:bodyPr/>
        <a:lstStyle/>
        <a:p>
          <a:endParaRPr lang="ru-RU"/>
        </a:p>
      </dgm:t>
    </dgm:pt>
    <dgm:pt modelId="{6EE0E9F6-0E3A-4C40-8816-6674366CC4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SWOT</a:t>
          </a: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-анализ;</a:t>
          </a:r>
        </a:p>
        <a:p>
          <a:pPr defTabSz="800100">
            <a:spcAft>
              <a:spcPct val="35000"/>
            </a:spcAft>
          </a:pPr>
          <a:r>
            <a:rPr lang="ru-RU" altLang="ru-RU" sz="18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Внешняя экспертиза</a:t>
          </a:r>
          <a:endParaRPr lang="ru-RU" dirty="0">
            <a:solidFill>
              <a:srgbClr val="002060"/>
            </a:solidFill>
          </a:endParaRPr>
        </a:p>
      </dgm:t>
    </dgm:pt>
    <dgm:pt modelId="{CC8AE629-6999-4D1B-9CF6-454B63A18CC2}" type="parTrans" cxnId="{76BD777A-B7F3-436B-AA77-E924E3254E2B}">
      <dgm:prSet/>
      <dgm:spPr/>
      <dgm:t>
        <a:bodyPr/>
        <a:lstStyle/>
        <a:p>
          <a:endParaRPr lang="ru-RU"/>
        </a:p>
      </dgm:t>
    </dgm:pt>
    <dgm:pt modelId="{D8909C4A-8B2E-4486-89AC-9288F2A2BFE1}" type="sibTrans" cxnId="{76BD777A-B7F3-436B-AA77-E924E3254E2B}">
      <dgm:prSet/>
      <dgm:spPr/>
      <dgm:t>
        <a:bodyPr/>
        <a:lstStyle/>
        <a:p>
          <a:endParaRPr lang="ru-RU"/>
        </a:p>
      </dgm:t>
    </dgm:pt>
    <dgm:pt modelId="{16744D14-08F2-4BF0-989A-945C9722ABCB}" type="pres">
      <dgm:prSet presAssocID="{EDBFA763-E0B8-4741-B84C-E9DF8E157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9A158-692D-447F-9F27-B3D8710002FC}" type="pres">
      <dgm:prSet presAssocID="{68DB3A4A-1684-4C3E-A616-CDC20C5D522C}" presName="parentLin" presStyleCnt="0"/>
      <dgm:spPr/>
    </dgm:pt>
    <dgm:pt modelId="{5E283136-ACAA-4590-87E1-47300CDFDF55}" type="pres">
      <dgm:prSet presAssocID="{68DB3A4A-1684-4C3E-A616-CDC20C5D52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1E556-4246-4D15-A598-F3A9D811E279}" type="pres">
      <dgm:prSet presAssocID="{68DB3A4A-1684-4C3E-A616-CDC20C5D522C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547B3-8987-442E-A4D9-E1C0353852B2}" type="pres">
      <dgm:prSet presAssocID="{68DB3A4A-1684-4C3E-A616-CDC20C5D522C}" presName="negativeSpace" presStyleCnt="0"/>
      <dgm:spPr/>
    </dgm:pt>
    <dgm:pt modelId="{C958694D-36BB-4C63-8F8B-B8F4AE196546}" type="pres">
      <dgm:prSet presAssocID="{68DB3A4A-1684-4C3E-A616-CDC20C5D522C}" presName="childText" presStyleLbl="conFgAcc1" presStyleIdx="0" presStyleCnt="6">
        <dgm:presLayoutVars>
          <dgm:bulletEnabled val="1"/>
        </dgm:presLayoutVars>
      </dgm:prSet>
      <dgm:spPr/>
    </dgm:pt>
    <dgm:pt modelId="{7CD147B3-28FC-49BB-BE3D-017CEEF60D92}" type="pres">
      <dgm:prSet presAssocID="{A3AB58E4-E668-4C0D-B458-CA7865FB4D73}" presName="spaceBetweenRectangles" presStyleCnt="0"/>
      <dgm:spPr/>
    </dgm:pt>
    <dgm:pt modelId="{8BD7E098-BBB2-47CB-B228-2F386B70F10D}" type="pres">
      <dgm:prSet presAssocID="{C5E139B4-6DAA-4317-B2F7-6C46C785C7AA}" presName="parentLin" presStyleCnt="0"/>
      <dgm:spPr/>
    </dgm:pt>
    <dgm:pt modelId="{4BC3C9D4-EB9A-412B-BEB8-0D675E520008}" type="pres">
      <dgm:prSet presAssocID="{C5E139B4-6DAA-4317-B2F7-6C46C785C7A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D9E705B-B188-463B-8A65-F64920880D0F}" type="pres">
      <dgm:prSet presAssocID="{C5E139B4-6DAA-4317-B2F7-6C46C785C7AA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72347-FDFB-4E19-86D9-8B9245700E22}" type="pres">
      <dgm:prSet presAssocID="{C5E139B4-6DAA-4317-B2F7-6C46C785C7AA}" presName="negativeSpace" presStyleCnt="0"/>
      <dgm:spPr/>
    </dgm:pt>
    <dgm:pt modelId="{15E179DC-B0FA-46ED-B71C-8C2BFCD66672}" type="pres">
      <dgm:prSet presAssocID="{C5E139B4-6DAA-4317-B2F7-6C46C785C7AA}" presName="childText" presStyleLbl="conFgAcc1" presStyleIdx="1" presStyleCnt="6">
        <dgm:presLayoutVars>
          <dgm:bulletEnabled val="1"/>
        </dgm:presLayoutVars>
      </dgm:prSet>
      <dgm:spPr/>
    </dgm:pt>
    <dgm:pt modelId="{7EF2779D-5940-4D35-A13E-34754422D2E7}" type="pres">
      <dgm:prSet presAssocID="{660F16D5-8DD7-42A1-B0E2-1D3488993EB3}" presName="spaceBetweenRectangles" presStyleCnt="0"/>
      <dgm:spPr/>
    </dgm:pt>
    <dgm:pt modelId="{2E893484-EFDB-4293-A29D-09008128BD57}" type="pres">
      <dgm:prSet presAssocID="{D783C467-7E99-4588-9DEE-20C9D336D1DA}" presName="parentLin" presStyleCnt="0"/>
      <dgm:spPr/>
    </dgm:pt>
    <dgm:pt modelId="{4E6E9003-365F-45B5-BDF4-A91AA98AE9EF}" type="pres">
      <dgm:prSet presAssocID="{D783C467-7E99-4588-9DEE-20C9D336D1D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9DE42A3-BF4F-4ED7-B9BC-424495629AA9}" type="pres">
      <dgm:prSet presAssocID="{D783C467-7E99-4588-9DEE-20C9D336D1DA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7925-5584-4F40-8422-EC340C35D2CC}" type="pres">
      <dgm:prSet presAssocID="{D783C467-7E99-4588-9DEE-20C9D336D1DA}" presName="negativeSpace" presStyleCnt="0"/>
      <dgm:spPr/>
    </dgm:pt>
    <dgm:pt modelId="{32747903-B5F1-4AD0-8937-D3B57A9F654A}" type="pres">
      <dgm:prSet presAssocID="{D783C467-7E99-4588-9DEE-20C9D336D1DA}" presName="childText" presStyleLbl="conFgAcc1" presStyleIdx="2" presStyleCnt="6">
        <dgm:presLayoutVars>
          <dgm:bulletEnabled val="1"/>
        </dgm:presLayoutVars>
      </dgm:prSet>
      <dgm:spPr/>
    </dgm:pt>
    <dgm:pt modelId="{956C357E-9D87-4CF0-9026-38F8CF8B7C40}" type="pres">
      <dgm:prSet presAssocID="{0BA8B679-8A38-4893-84A1-CA9D944B191E}" presName="spaceBetweenRectangles" presStyleCnt="0"/>
      <dgm:spPr/>
    </dgm:pt>
    <dgm:pt modelId="{886A85C9-FE71-4915-9088-151EE12B5389}" type="pres">
      <dgm:prSet presAssocID="{136FE7A8-62DE-4EE2-8325-CF7FF5D959FB}" presName="parentLin" presStyleCnt="0"/>
      <dgm:spPr/>
    </dgm:pt>
    <dgm:pt modelId="{FB642FAA-2213-45C0-94FC-5A186AF0F38E}" type="pres">
      <dgm:prSet presAssocID="{136FE7A8-62DE-4EE2-8325-CF7FF5D959F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028869D-76E6-42E2-8E40-4BC4C376593F}" type="pres">
      <dgm:prSet presAssocID="{136FE7A8-62DE-4EE2-8325-CF7FF5D959FB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E11F6-1307-4A6C-B64F-6A293B017DA1}" type="pres">
      <dgm:prSet presAssocID="{136FE7A8-62DE-4EE2-8325-CF7FF5D959FB}" presName="negativeSpace" presStyleCnt="0"/>
      <dgm:spPr/>
    </dgm:pt>
    <dgm:pt modelId="{0DA578BD-B47B-48FE-AC87-B902955CEB05}" type="pres">
      <dgm:prSet presAssocID="{136FE7A8-62DE-4EE2-8325-CF7FF5D959FB}" presName="childText" presStyleLbl="conFgAcc1" presStyleIdx="3" presStyleCnt="6" custScaleY="3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8E25F-9F88-4389-AE6A-689D49674D70}" type="pres">
      <dgm:prSet presAssocID="{8698BF4D-3675-4521-910D-D8F8774970C3}" presName="spaceBetweenRectangles" presStyleCnt="0"/>
      <dgm:spPr/>
    </dgm:pt>
    <dgm:pt modelId="{2666344C-143D-4331-8640-6DF9D1C40969}" type="pres">
      <dgm:prSet presAssocID="{6EE0E9F6-0E3A-4C40-8816-6674366CC41F}" presName="parentLin" presStyleCnt="0"/>
      <dgm:spPr/>
    </dgm:pt>
    <dgm:pt modelId="{B2E4BE39-FBAF-4F09-97A1-C4638218FCEC}" type="pres">
      <dgm:prSet presAssocID="{6EE0E9F6-0E3A-4C40-8816-6674366CC41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6C02FA7-3217-49A1-91DB-0B76FAA41EFC}" type="pres">
      <dgm:prSet presAssocID="{6EE0E9F6-0E3A-4C40-8816-6674366CC41F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58E9F-4728-4DF3-81FE-CC18F26C270E}" type="pres">
      <dgm:prSet presAssocID="{6EE0E9F6-0E3A-4C40-8816-6674366CC41F}" presName="negativeSpace" presStyleCnt="0"/>
      <dgm:spPr/>
    </dgm:pt>
    <dgm:pt modelId="{22123488-5F11-4656-9EB5-91A82428DE38}" type="pres">
      <dgm:prSet presAssocID="{6EE0E9F6-0E3A-4C40-8816-6674366CC41F}" presName="childText" presStyleLbl="conFgAcc1" presStyleIdx="4" presStyleCnt="6">
        <dgm:presLayoutVars>
          <dgm:bulletEnabled val="1"/>
        </dgm:presLayoutVars>
      </dgm:prSet>
      <dgm:spPr/>
    </dgm:pt>
    <dgm:pt modelId="{A0EB327B-6233-4C1A-A342-308AC138ABCA}" type="pres">
      <dgm:prSet presAssocID="{D8909C4A-8B2E-4486-89AC-9288F2A2BFE1}" presName="spaceBetweenRectangles" presStyleCnt="0"/>
      <dgm:spPr/>
    </dgm:pt>
    <dgm:pt modelId="{0C40E024-4929-4449-9220-5F9802F4D927}" type="pres">
      <dgm:prSet presAssocID="{DE8137E7-E484-4597-97B0-A654E91C74C9}" presName="parentLin" presStyleCnt="0"/>
      <dgm:spPr/>
    </dgm:pt>
    <dgm:pt modelId="{A4371AE9-92EB-4515-85A3-1FA566D404BD}" type="pres">
      <dgm:prSet presAssocID="{DE8137E7-E484-4597-97B0-A654E91C74C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83755DE-7DA1-46CF-A46E-AB5BE7140CB7}" type="pres">
      <dgm:prSet presAssocID="{DE8137E7-E484-4597-97B0-A654E91C74C9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91A6C-D72A-4915-9610-5C1D0BC56B8E}" type="pres">
      <dgm:prSet presAssocID="{DE8137E7-E484-4597-97B0-A654E91C74C9}" presName="negativeSpace" presStyleCnt="0"/>
      <dgm:spPr/>
    </dgm:pt>
    <dgm:pt modelId="{D813C25B-384D-4DD3-95E4-41D3D14E7F55}" type="pres">
      <dgm:prSet presAssocID="{DE8137E7-E484-4597-97B0-A654E91C74C9}" presName="childText" presStyleLbl="conFgAcc1" presStyleIdx="5" presStyleCnt="6" custScaleY="67001">
        <dgm:presLayoutVars>
          <dgm:bulletEnabled val="1"/>
        </dgm:presLayoutVars>
      </dgm:prSet>
      <dgm:spPr/>
    </dgm:pt>
  </dgm:ptLst>
  <dgm:cxnLst>
    <dgm:cxn modelId="{06AFF5A6-DDEE-4599-B64B-1CA941518BE0}" srcId="{EDBFA763-E0B8-4741-B84C-E9DF8E157804}" destId="{D783C467-7E99-4588-9DEE-20C9D336D1DA}" srcOrd="2" destOrd="0" parTransId="{3241EBB3-1C89-430C-B5BC-307BD725440C}" sibTransId="{0BA8B679-8A38-4893-84A1-CA9D944B191E}"/>
    <dgm:cxn modelId="{BEE86E1B-F99A-4B50-A7AA-E9E4934A657F}" srcId="{EDBFA763-E0B8-4741-B84C-E9DF8E157804}" destId="{68DB3A4A-1684-4C3E-A616-CDC20C5D522C}" srcOrd="0" destOrd="0" parTransId="{766DD2B7-4BA3-4175-A710-D64B944210BE}" sibTransId="{A3AB58E4-E668-4C0D-B458-CA7865FB4D73}"/>
    <dgm:cxn modelId="{9587BAD2-2ECD-40AB-BD87-2D8D09E3A972}" srcId="{136FE7A8-62DE-4EE2-8325-CF7FF5D959FB}" destId="{0B2FC58C-BF2A-4D02-AC27-E240B3D0711C}" srcOrd="0" destOrd="0" parTransId="{2D306C53-0620-4337-8DDC-AFF7FEA43D9C}" sibTransId="{2AD19F59-6DF7-4C87-9227-E1EF0620E258}"/>
    <dgm:cxn modelId="{EE5B7618-2F5B-4957-A138-0BA6003E79FB}" type="presOf" srcId="{DE8137E7-E484-4597-97B0-A654E91C74C9}" destId="{A4371AE9-92EB-4515-85A3-1FA566D404BD}" srcOrd="0" destOrd="0" presId="urn:microsoft.com/office/officeart/2005/8/layout/list1"/>
    <dgm:cxn modelId="{01794B81-5071-4B4F-9A13-EAC6F3CB3F4E}" type="presOf" srcId="{C5E139B4-6DAA-4317-B2F7-6C46C785C7AA}" destId="{4BC3C9D4-EB9A-412B-BEB8-0D675E520008}" srcOrd="0" destOrd="0" presId="urn:microsoft.com/office/officeart/2005/8/layout/list1"/>
    <dgm:cxn modelId="{76BD777A-B7F3-436B-AA77-E924E3254E2B}" srcId="{EDBFA763-E0B8-4741-B84C-E9DF8E157804}" destId="{6EE0E9F6-0E3A-4C40-8816-6674366CC41F}" srcOrd="4" destOrd="0" parTransId="{CC8AE629-6999-4D1B-9CF6-454B63A18CC2}" sibTransId="{D8909C4A-8B2E-4486-89AC-9288F2A2BFE1}"/>
    <dgm:cxn modelId="{C95619A0-3630-4AEB-8A45-A0C2647F72FF}" type="presOf" srcId="{68DB3A4A-1684-4C3E-A616-CDC20C5D522C}" destId="{CE31E556-4246-4D15-A598-F3A9D811E279}" srcOrd="1" destOrd="0" presId="urn:microsoft.com/office/officeart/2005/8/layout/list1"/>
    <dgm:cxn modelId="{D67DBEDA-46EF-4A86-A584-9813D952A088}" type="presOf" srcId="{68DB3A4A-1684-4C3E-A616-CDC20C5D522C}" destId="{5E283136-ACAA-4590-87E1-47300CDFDF55}" srcOrd="0" destOrd="0" presId="urn:microsoft.com/office/officeart/2005/8/layout/list1"/>
    <dgm:cxn modelId="{F2A5920B-7EB2-4E15-A70C-61356F2BE0F1}" type="presOf" srcId="{6EE0E9F6-0E3A-4C40-8816-6674366CC41F}" destId="{E6C02FA7-3217-49A1-91DB-0B76FAA41EFC}" srcOrd="1" destOrd="0" presId="urn:microsoft.com/office/officeart/2005/8/layout/list1"/>
    <dgm:cxn modelId="{FD691069-5694-4DDC-A112-712CDB1E7E3B}" type="presOf" srcId="{C5E139B4-6DAA-4317-B2F7-6C46C785C7AA}" destId="{FD9E705B-B188-463B-8A65-F64920880D0F}" srcOrd="1" destOrd="0" presId="urn:microsoft.com/office/officeart/2005/8/layout/list1"/>
    <dgm:cxn modelId="{6D5A589B-9EF7-432A-8909-DD808CF7D985}" type="presOf" srcId="{D783C467-7E99-4588-9DEE-20C9D336D1DA}" destId="{19DE42A3-BF4F-4ED7-B9BC-424495629AA9}" srcOrd="1" destOrd="0" presId="urn:microsoft.com/office/officeart/2005/8/layout/list1"/>
    <dgm:cxn modelId="{8C1B9FFD-D59D-420D-B96A-76704A1D1530}" srcId="{EDBFA763-E0B8-4741-B84C-E9DF8E157804}" destId="{C5E139B4-6DAA-4317-B2F7-6C46C785C7AA}" srcOrd="1" destOrd="0" parTransId="{A7C7BFB0-E43F-434E-B85F-B7CBB82316FE}" sibTransId="{660F16D5-8DD7-42A1-B0E2-1D3488993EB3}"/>
    <dgm:cxn modelId="{ED7B8930-F563-4C4E-B2B7-6DDE5DC89ADB}" type="presOf" srcId="{6EE0E9F6-0E3A-4C40-8816-6674366CC41F}" destId="{B2E4BE39-FBAF-4F09-97A1-C4638218FCEC}" srcOrd="0" destOrd="0" presId="urn:microsoft.com/office/officeart/2005/8/layout/list1"/>
    <dgm:cxn modelId="{B63AF8E0-933E-47BA-BE09-082B5B2E1727}" type="presOf" srcId="{DE8137E7-E484-4597-97B0-A654E91C74C9}" destId="{483755DE-7DA1-46CF-A46E-AB5BE7140CB7}" srcOrd="1" destOrd="0" presId="urn:microsoft.com/office/officeart/2005/8/layout/list1"/>
    <dgm:cxn modelId="{BEFE302E-8A0B-455F-8B7C-115017959EBA}" srcId="{EDBFA763-E0B8-4741-B84C-E9DF8E157804}" destId="{DE8137E7-E484-4597-97B0-A654E91C74C9}" srcOrd="5" destOrd="0" parTransId="{FBAAEDB1-D1C0-4034-963E-B51A8960AE3E}" sibTransId="{ACCDABE7-A0DB-4640-85B2-8041F23398B5}"/>
    <dgm:cxn modelId="{9FD1D77D-5ADB-4F86-8FF6-714461262D4A}" srcId="{EDBFA763-E0B8-4741-B84C-E9DF8E157804}" destId="{136FE7A8-62DE-4EE2-8325-CF7FF5D959FB}" srcOrd="3" destOrd="0" parTransId="{9C4419A4-740E-41F3-93CC-CAFAE6863EC1}" sibTransId="{8698BF4D-3675-4521-910D-D8F8774970C3}"/>
    <dgm:cxn modelId="{77E8D95D-4809-4258-91C1-9B2848B884F0}" type="presOf" srcId="{EDBFA763-E0B8-4741-B84C-E9DF8E157804}" destId="{16744D14-08F2-4BF0-989A-945C9722ABCB}" srcOrd="0" destOrd="0" presId="urn:microsoft.com/office/officeart/2005/8/layout/list1"/>
    <dgm:cxn modelId="{653A5D69-610E-4E00-83B4-428993E18427}" type="presOf" srcId="{136FE7A8-62DE-4EE2-8325-CF7FF5D959FB}" destId="{7028869D-76E6-42E2-8E40-4BC4C376593F}" srcOrd="1" destOrd="0" presId="urn:microsoft.com/office/officeart/2005/8/layout/list1"/>
    <dgm:cxn modelId="{51F8A6BF-4DF1-44C1-B3D2-E3A7AA836996}" type="presOf" srcId="{136FE7A8-62DE-4EE2-8325-CF7FF5D959FB}" destId="{FB642FAA-2213-45C0-94FC-5A186AF0F38E}" srcOrd="0" destOrd="0" presId="urn:microsoft.com/office/officeart/2005/8/layout/list1"/>
    <dgm:cxn modelId="{E4115FAC-82BC-4B45-B271-F80DFAC289DC}" type="presOf" srcId="{D783C467-7E99-4588-9DEE-20C9D336D1DA}" destId="{4E6E9003-365F-45B5-BDF4-A91AA98AE9EF}" srcOrd="0" destOrd="0" presId="urn:microsoft.com/office/officeart/2005/8/layout/list1"/>
    <dgm:cxn modelId="{CA1070AF-08A2-45E2-A3AA-04E8A4444988}" type="presOf" srcId="{0B2FC58C-BF2A-4D02-AC27-E240B3D0711C}" destId="{0DA578BD-B47B-48FE-AC87-B902955CEB05}" srcOrd="0" destOrd="0" presId="urn:microsoft.com/office/officeart/2005/8/layout/list1"/>
    <dgm:cxn modelId="{575ECA1A-F158-4BB5-9043-10118EC3C9D7}" type="presParOf" srcId="{16744D14-08F2-4BF0-989A-945C9722ABCB}" destId="{BFC9A158-692D-447F-9F27-B3D8710002FC}" srcOrd="0" destOrd="0" presId="urn:microsoft.com/office/officeart/2005/8/layout/list1"/>
    <dgm:cxn modelId="{2F1FF57E-73C8-45B3-8C54-1130EC7948EB}" type="presParOf" srcId="{BFC9A158-692D-447F-9F27-B3D8710002FC}" destId="{5E283136-ACAA-4590-87E1-47300CDFDF55}" srcOrd="0" destOrd="0" presId="urn:microsoft.com/office/officeart/2005/8/layout/list1"/>
    <dgm:cxn modelId="{F40C64D6-613D-4F49-B14C-F9E28F2E831B}" type="presParOf" srcId="{BFC9A158-692D-447F-9F27-B3D8710002FC}" destId="{CE31E556-4246-4D15-A598-F3A9D811E279}" srcOrd="1" destOrd="0" presId="urn:microsoft.com/office/officeart/2005/8/layout/list1"/>
    <dgm:cxn modelId="{4A244B81-9D96-42A1-9541-BB240E7E2102}" type="presParOf" srcId="{16744D14-08F2-4BF0-989A-945C9722ABCB}" destId="{6C5547B3-8987-442E-A4D9-E1C0353852B2}" srcOrd="1" destOrd="0" presId="urn:microsoft.com/office/officeart/2005/8/layout/list1"/>
    <dgm:cxn modelId="{58721E38-60CF-4FB6-ABF7-565007743BF6}" type="presParOf" srcId="{16744D14-08F2-4BF0-989A-945C9722ABCB}" destId="{C958694D-36BB-4C63-8F8B-B8F4AE196546}" srcOrd="2" destOrd="0" presId="urn:microsoft.com/office/officeart/2005/8/layout/list1"/>
    <dgm:cxn modelId="{19E59DEE-510F-4CBA-A274-3A44101A201C}" type="presParOf" srcId="{16744D14-08F2-4BF0-989A-945C9722ABCB}" destId="{7CD147B3-28FC-49BB-BE3D-017CEEF60D92}" srcOrd="3" destOrd="0" presId="urn:microsoft.com/office/officeart/2005/8/layout/list1"/>
    <dgm:cxn modelId="{FBDE665A-7187-4006-9E9C-66CC94706B77}" type="presParOf" srcId="{16744D14-08F2-4BF0-989A-945C9722ABCB}" destId="{8BD7E098-BBB2-47CB-B228-2F386B70F10D}" srcOrd="4" destOrd="0" presId="urn:microsoft.com/office/officeart/2005/8/layout/list1"/>
    <dgm:cxn modelId="{757EDE4E-697A-43CD-AEF7-4FFE8944CA91}" type="presParOf" srcId="{8BD7E098-BBB2-47CB-B228-2F386B70F10D}" destId="{4BC3C9D4-EB9A-412B-BEB8-0D675E520008}" srcOrd="0" destOrd="0" presId="urn:microsoft.com/office/officeart/2005/8/layout/list1"/>
    <dgm:cxn modelId="{B46B4343-6D7A-4BCD-9D67-13B556566107}" type="presParOf" srcId="{8BD7E098-BBB2-47CB-B228-2F386B70F10D}" destId="{FD9E705B-B188-463B-8A65-F64920880D0F}" srcOrd="1" destOrd="0" presId="urn:microsoft.com/office/officeart/2005/8/layout/list1"/>
    <dgm:cxn modelId="{AA90EED6-C70A-4B0F-B49D-5D07B3973C1F}" type="presParOf" srcId="{16744D14-08F2-4BF0-989A-945C9722ABCB}" destId="{01A72347-FDFB-4E19-86D9-8B9245700E22}" srcOrd="5" destOrd="0" presId="urn:microsoft.com/office/officeart/2005/8/layout/list1"/>
    <dgm:cxn modelId="{2BB948D9-3D3F-4B1A-ADC6-52312D00383B}" type="presParOf" srcId="{16744D14-08F2-4BF0-989A-945C9722ABCB}" destId="{15E179DC-B0FA-46ED-B71C-8C2BFCD66672}" srcOrd="6" destOrd="0" presId="urn:microsoft.com/office/officeart/2005/8/layout/list1"/>
    <dgm:cxn modelId="{97D69505-C646-4C4F-88A5-5187E4BFC415}" type="presParOf" srcId="{16744D14-08F2-4BF0-989A-945C9722ABCB}" destId="{7EF2779D-5940-4D35-A13E-34754422D2E7}" srcOrd="7" destOrd="0" presId="urn:microsoft.com/office/officeart/2005/8/layout/list1"/>
    <dgm:cxn modelId="{C6A2DD0A-46CA-4009-902D-27CCD8876FAA}" type="presParOf" srcId="{16744D14-08F2-4BF0-989A-945C9722ABCB}" destId="{2E893484-EFDB-4293-A29D-09008128BD57}" srcOrd="8" destOrd="0" presId="urn:microsoft.com/office/officeart/2005/8/layout/list1"/>
    <dgm:cxn modelId="{7AD1C37E-5417-446C-A49E-7E9D2685DF9F}" type="presParOf" srcId="{2E893484-EFDB-4293-A29D-09008128BD57}" destId="{4E6E9003-365F-45B5-BDF4-A91AA98AE9EF}" srcOrd="0" destOrd="0" presId="urn:microsoft.com/office/officeart/2005/8/layout/list1"/>
    <dgm:cxn modelId="{E9674F0E-2368-4D98-8591-D252E5D05994}" type="presParOf" srcId="{2E893484-EFDB-4293-A29D-09008128BD57}" destId="{19DE42A3-BF4F-4ED7-B9BC-424495629AA9}" srcOrd="1" destOrd="0" presId="urn:microsoft.com/office/officeart/2005/8/layout/list1"/>
    <dgm:cxn modelId="{0C2067AD-01E3-494F-8AF4-7B775A556ECB}" type="presParOf" srcId="{16744D14-08F2-4BF0-989A-945C9722ABCB}" destId="{8F077925-5584-4F40-8422-EC340C35D2CC}" srcOrd="9" destOrd="0" presId="urn:microsoft.com/office/officeart/2005/8/layout/list1"/>
    <dgm:cxn modelId="{B0FEAF3B-9E5B-428F-8D7F-DD01898E3779}" type="presParOf" srcId="{16744D14-08F2-4BF0-989A-945C9722ABCB}" destId="{32747903-B5F1-4AD0-8937-D3B57A9F654A}" srcOrd="10" destOrd="0" presId="urn:microsoft.com/office/officeart/2005/8/layout/list1"/>
    <dgm:cxn modelId="{90C2E30B-2FF9-472E-B59A-13D4FFEE9767}" type="presParOf" srcId="{16744D14-08F2-4BF0-989A-945C9722ABCB}" destId="{956C357E-9D87-4CF0-9026-38F8CF8B7C40}" srcOrd="11" destOrd="0" presId="urn:microsoft.com/office/officeart/2005/8/layout/list1"/>
    <dgm:cxn modelId="{5FA0F130-53CC-4816-A69D-A78BC5184DDC}" type="presParOf" srcId="{16744D14-08F2-4BF0-989A-945C9722ABCB}" destId="{886A85C9-FE71-4915-9088-151EE12B5389}" srcOrd="12" destOrd="0" presId="urn:microsoft.com/office/officeart/2005/8/layout/list1"/>
    <dgm:cxn modelId="{484937A9-ECE2-4B96-B744-881EFB739C2B}" type="presParOf" srcId="{886A85C9-FE71-4915-9088-151EE12B5389}" destId="{FB642FAA-2213-45C0-94FC-5A186AF0F38E}" srcOrd="0" destOrd="0" presId="urn:microsoft.com/office/officeart/2005/8/layout/list1"/>
    <dgm:cxn modelId="{964EF7A4-BBC2-4400-AEA7-9A61DC11F538}" type="presParOf" srcId="{886A85C9-FE71-4915-9088-151EE12B5389}" destId="{7028869D-76E6-42E2-8E40-4BC4C376593F}" srcOrd="1" destOrd="0" presId="urn:microsoft.com/office/officeart/2005/8/layout/list1"/>
    <dgm:cxn modelId="{0D98BB60-F95B-4055-A66B-414AF6CA9545}" type="presParOf" srcId="{16744D14-08F2-4BF0-989A-945C9722ABCB}" destId="{6FAE11F6-1307-4A6C-B64F-6A293B017DA1}" srcOrd="13" destOrd="0" presId="urn:microsoft.com/office/officeart/2005/8/layout/list1"/>
    <dgm:cxn modelId="{E373E5FA-319A-437D-A5BF-B32DB00575D3}" type="presParOf" srcId="{16744D14-08F2-4BF0-989A-945C9722ABCB}" destId="{0DA578BD-B47B-48FE-AC87-B902955CEB05}" srcOrd="14" destOrd="0" presId="urn:microsoft.com/office/officeart/2005/8/layout/list1"/>
    <dgm:cxn modelId="{C155F397-8F09-41D5-88FF-F7A454B2673F}" type="presParOf" srcId="{16744D14-08F2-4BF0-989A-945C9722ABCB}" destId="{4458E25F-9F88-4389-AE6A-689D49674D70}" srcOrd="15" destOrd="0" presId="urn:microsoft.com/office/officeart/2005/8/layout/list1"/>
    <dgm:cxn modelId="{8EA4DF35-7E68-4349-83C7-A3E2FC67DFF9}" type="presParOf" srcId="{16744D14-08F2-4BF0-989A-945C9722ABCB}" destId="{2666344C-143D-4331-8640-6DF9D1C40969}" srcOrd="16" destOrd="0" presId="urn:microsoft.com/office/officeart/2005/8/layout/list1"/>
    <dgm:cxn modelId="{4F8396AB-FAFA-40FF-8C56-DC4361672EAE}" type="presParOf" srcId="{2666344C-143D-4331-8640-6DF9D1C40969}" destId="{B2E4BE39-FBAF-4F09-97A1-C4638218FCEC}" srcOrd="0" destOrd="0" presId="urn:microsoft.com/office/officeart/2005/8/layout/list1"/>
    <dgm:cxn modelId="{1A28A8C1-AA19-4198-910F-BCDD64C0F506}" type="presParOf" srcId="{2666344C-143D-4331-8640-6DF9D1C40969}" destId="{E6C02FA7-3217-49A1-91DB-0B76FAA41EFC}" srcOrd="1" destOrd="0" presId="urn:microsoft.com/office/officeart/2005/8/layout/list1"/>
    <dgm:cxn modelId="{1C7C7730-6597-4CED-B8AA-3DA857AE802F}" type="presParOf" srcId="{16744D14-08F2-4BF0-989A-945C9722ABCB}" destId="{23758E9F-4728-4DF3-81FE-CC18F26C270E}" srcOrd="17" destOrd="0" presId="urn:microsoft.com/office/officeart/2005/8/layout/list1"/>
    <dgm:cxn modelId="{208DBA0D-BCFF-41AE-98E8-E489523C1C7B}" type="presParOf" srcId="{16744D14-08F2-4BF0-989A-945C9722ABCB}" destId="{22123488-5F11-4656-9EB5-91A82428DE38}" srcOrd="18" destOrd="0" presId="urn:microsoft.com/office/officeart/2005/8/layout/list1"/>
    <dgm:cxn modelId="{3704FFA5-8710-43F8-B29D-0E50918A040D}" type="presParOf" srcId="{16744D14-08F2-4BF0-989A-945C9722ABCB}" destId="{A0EB327B-6233-4C1A-A342-308AC138ABCA}" srcOrd="19" destOrd="0" presId="urn:microsoft.com/office/officeart/2005/8/layout/list1"/>
    <dgm:cxn modelId="{4798F9F6-EF83-4087-BC8C-13F9CE6B62DF}" type="presParOf" srcId="{16744D14-08F2-4BF0-989A-945C9722ABCB}" destId="{0C40E024-4929-4449-9220-5F9802F4D927}" srcOrd="20" destOrd="0" presId="urn:microsoft.com/office/officeart/2005/8/layout/list1"/>
    <dgm:cxn modelId="{C363968E-1112-425E-888F-F17A10C7AE3C}" type="presParOf" srcId="{0C40E024-4929-4449-9220-5F9802F4D927}" destId="{A4371AE9-92EB-4515-85A3-1FA566D404BD}" srcOrd="0" destOrd="0" presId="urn:microsoft.com/office/officeart/2005/8/layout/list1"/>
    <dgm:cxn modelId="{9CE36054-412E-44ED-8291-40F5864751D4}" type="presParOf" srcId="{0C40E024-4929-4449-9220-5F9802F4D927}" destId="{483755DE-7DA1-46CF-A46E-AB5BE7140CB7}" srcOrd="1" destOrd="0" presId="urn:microsoft.com/office/officeart/2005/8/layout/list1"/>
    <dgm:cxn modelId="{58D36EB9-F695-4E13-B9CC-FE4ACD0F5F5E}" type="presParOf" srcId="{16744D14-08F2-4BF0-989A-945C9722ABCB}" destId="{B2091A6C-D72A-4915-9610-5C1D0BC56B8E}" srcOrd="21" destOrd="0" presId="urn:microsoft.com/office/officeart/2005/8/layout/list1"/>
    <dgm:cxn modelId="{D757E375-86EA-47EC-B5FC-E09F7744DAF1}" type="presParOf" srcId="{16744D14-08F2-4BF0-989A-945C9722ABCB}" destId="{D813C25B-384D-4DD3-95E4-41D3D14E7F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EBB479-05FE-4AA7-B17D-02E83E9CC2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9A48FB-9162-44E8-9791-29CDC54F9B9F}">
      <dgm:prSet phldrT="[Текст]" custT="1"/>
      <dgm:spPr/>
      <dgm:t>
        <a:bodyPr/>
        <a:lstStyle/>
        <a:p>
          <a:r>
            <a:rPr lang="ru-RU" sz="2000" dirty="0" smtClean="0"/>
            <a:t>Мастерская счастья</a:t>
          </a:r>
          <a:endParaRPr lang="ru-RU" sz="2000" dirty="0"/>
        </a:p>
      </dgm:t>
    </dgm:pt>
    <dgm:pt modelId="{4359A644-34E8-4F02-8D73-EEC8B2FA1385}" type="parTrans" cxnId="{FBD3DB47-5894-4F89-BA35-79A6ABF4D6BC}">
      <dgm:prSet/>
      <dgm:spPr/>
      <dgm:t>
        <a:bodyPr/>
        <a:lstStyle/>
        <a:p>
          <a:endParaRPr lang="ru-RU"/>
        </a:p>
      </dgm:t>
    </dgm:pt>
    <dgm:pt modelId="{8A9DEF15-CEE2-4FB3-9390-59D4FA270FEF}" type="sibTrans" cxnId="{FBD3DB47-5894-4F89-BA35-79A6ABF4D6BC}">
      <dgm:prSet/>
      <dgm:spPr/>
      <dgm:t>
        <a:bodyPr/>
        <a:lstStyle/>
        <a:p>
          <a:endParaRPr lang="ru-RU"/>
        </a:p>
      </dgm:t>
    </dgm:pt>
    <dgm:pt modelId="{0611A878-E0C1-44BC-A7E8-68351688FF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Обновление МТБ, технологий</a:t>
          </a:r>
          <a:endParaRPr lang="ru-RU" sz="1400" b="1" dirty="0">
            <a:solidFill>
              <a:srgbClr val="002060"/>
            </a:solidFill>
          </a:endParaRPr>
        </a:p>
      </dgm:t>
    </dgm:pt>
    <dgm:pt modelId="{504E1990-43B4-47CF-9804-50796CB4E3FA}" type="parTrans" cxnId="{AAC7564E-EA08-4CBD-B217-61392BED8F03}">
      <dgm:prSet/>
      <dgm:spPr/>
      <dgm:t>
        <a:bodyPr/>
        <a:lstStyle/>
        <a:p>
          <a:endParaRPr lang="ru-RU"/>
        </a:p>
      </dgm:t>
    </dgm:pt>
    <dgm:pt modelId="{C2D0E015-BE99-4DCB-BFC9-C98FA79D6233}" type="sibTrans" cxnId="{AAC7564E-EA08-4CBD-B217-61392BED8F03}">
      <dgm:prSet/>
      <dgm:spPr/>
      <dgm:t>
        <a:bodyPr/>
        <a:lstStyle/>
        <a:p>
          <a:endParaRPr lang="ru-RU"/>
        </a:p>
      </dgm:t>
    </dgm:pt>
    <dgm:pt modelId="{3D1EFE63-BA45-42ED-B0AA-1FBEFEE93E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Выбор треков, маршрутов, кейсов</a:t>
          </a:r>
          <a:endParaRPr lang="ru-RU" sz="1600" b="1" dirty="0">
            <a:solidFill>
              <a:srgbClr val="002060"/>
            </a:solidFill>
          </a:endParaRPr>
        </a:p>
      </dgm:t>
    </dgm:pt>
    <dgm:pt modelId="{629DF4C0-87B7-459D-BFF0-184619F31568}" type="parTrans" cxnId="{AA75D4A2-EECD-4E87-8A24-859443B4DCAF}">
      <dgm:prSet/>
      <dgm:spPr/>
      <dgm:t>
        <a:bodyPr/>
        <a:lstStyle/>
        <a:p>
          <a:endParaRPr lang="ru-RU"/>
        </a:p>
      </dgm:t>
    </dgm:pt>
    <dgm:pt modelId="{83782475-A9F2-434E-9D51-1C8FE20AF478}" type="sibTrans" cxnId="{AA75D4A2-EECD-4E87-8A24-859443B4DCAF}">
      <dgm:prSet/>
      <dgm:spPr/>
      <dgm:t>
        <a:bodyPr/>
        <a:lstStyle/>
        <a:p>
          <a:endParaRPr lang="ru-RU"/>
        </a:p>
      </dgm:t>
    </dgm:pt>
    <dgm:pt modelId="{E3732739-33EE-4219-83FF-FB24691EB6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Компетенции 4К, </a:t>
          </a:r>
          <a:r>
            <a:rPr lang="ru-RU" sz="1600" b="1" dirty="0" err="1" smtClean="0">
              <a:solidFill>
                <a:srgbClr val="002060"/>
              </a:solidFill>
            </a:rPr>
            <a:t>эмоциональ-ный</a:t>
          </a:r>
          <a:r>
            <a:rPr lang="ru-RU" sz="1600" b="1" dirty="0" smtClean="0">
              <a:solidFill>
                <a:srgbClr val="002060"/>
              </a:solidFill>
            </a:rPr>
            <a:t> интеллект</a:t>
          </a:r>
          <a:endParaRPr lang="ru-RU" sz="1600" b="1" dirty="0">
            <a:solidFill>
              <a:srgbClr val="002060"/>
            </a:solidFill>
          </a:endParaRPr>
        </a:p>
      </dgm:t>
    </dgm:pt>
    <dgm:pt modelId="{15360C6C-8FBE-4D03-BCEA-DED4F0C17349}" type="parTrans" cxnId="{2F1974CF-3593-4E66-A626-2E7FA041FC00}">
      <dgm:prSet/>
      <dgm:spPr/>
      <dgm:t>
        <a:bodyPr/>
        <a:lstStyle/>
        <a:p>
          <a:endParaRPr lang="ru-RU"/>
        </a:p>
      </dgm:t>
    </dgm:pt>
    <dgm:pt modelId="{108DA4D9-BE7B-477C-B9CE-ACFB1DD36AC9}" type="sibTrans" cxnId="{2F1974CF-3593-4E66-A626-2E7FA041FC00}">
      <dgm:prSet/>
      <dgm:spPr/>
      <dgm:t>
        <a:bodyPr/>
        <a:lstStyle/>
        <a:p>
          <a:endParaRPr lang="ru-RU"/>
        </a:p>
      </dgm:t>
    </dgm:pt>
    <dgm:pt modelId="{A7D89A2A-12AC-4468-B82A-7FDA76AA1A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Смена парадигмы управления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DB3B1485-3673-4A56-A26F-DDB7459F4BDC}" type="parTrans" cxnId="{E575CD11-5895-42F0-BF8F-44CACDDBD1DF}">
      <dgm:prSet/>
      <dgm:spPr/>
      <dgm:t>
        <a:bodyPr/>
        <a:lstStyle/>
        <a:p>
          <a:endParaRPr lang="ru-RU"/>
        </a:p>
      </dgm:t>
    </dgm:pt>
    <dgm:pt modelId="{0EB24C8B-B262-46EA-A368-63D280F0F697}" type="sibTrans" cxnId="{E575CD11-5895-42F0-BF8F-44CACDDBD1DF}">
      <dgm:prSet/>
      <dgm:spPr/>
      <dgm:t>
        <a:bodyPr/>
        <a:lstStyle/>
        <a:p>
          <a:endParaRPr lang="ru-RU"/>
        </a:p>
      </dgm:t>
    </dgm:pt>
    <dgm:pt modelId="{41E9A2FA-04B6-4A5C-BABD-995FE0A6A37E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Интересные события</a:t>
          </a:r>
          <a:endParaRPr lang="ru-RU" sz="1600" b="1" dirty="0">
            <a:solidFill>
              <a:srgbClr val="002060"/>
            </a:solidFill>
          </a:endParaRPr>
        </a:p>
      </dgm:t>
    </dgm:pt>
    <dgm:pt modelId="{AB09C18C-6BA2-4FA7-9C7A-89A5902B4F52}" type="parTrans" cxnId="{479793E5-E1D3-44E8-9F71-A43636460B72}">
      <dgm:prSet/>
      <dgm:spPr/>
      <dgm:t>
        <a:bodyPr/>
        <a:lstStyle/>
        <a:p>
          <a:endParaRPr lang="ru-RU"/>
        </a:p>
      </dgm:t>
    </dgm:pt>
    <dgm:pt modelId="{E1403391-FF99-464E-858E-8031C276027E}" type="sibTrans" cxnId="{479793E5-E1D3-44E8-9F71-A43636460B72}">
      <dgm:prSet/>
      <dgm:spPr/>
      <dgm:t>
        <a:bodyPr/>
        <a:lstStyle/>
        <a:p>
          <a:endParaRPr lang="ru-RU"/>
        </a:p>
      </dgm:t>
    </dgm:pt>
    <dgm:pt modelId="{CB404584-CE0D-4649-A201-6E0C77E7BC65}" type="pres">
      <dgm:prSet presAssocID="{74EBB479-05FE-4AA7-B17D-02E83E9CC2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F6F3A-D062-4AE9-86CB-10C729C8F7C9}" type="pres">
      <dgm:prSet presAssocID="{F59A48FB-9162-44E8-9791-29CDC54F9B9F}" presName="centerShape" presStyleLbl="node0" presStyleIdx="0" presStyleCnt="1" custScaleX="161584" custScaleY="135779" custLinFactNeighborX="-1220" custLinFactNeighborY="-10575"/>
      <dgm:spPr/>
      <dgm:t>
        <a:bodyPr/>
        <a:lstStyle/>
        <a:p>
          <a:endParaRPr lang="ru-RU"/>
        </a:p>
      </dgm:t>
    </dgm:pt>
    <dgm:pt modelId="{6C178FD2-3802-450E-A302-AC502DFCDF97}" type="pres">
      <dgm:prSet presAssocID="{504E1990-43B4-47CF-9804-50796CB4E3F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CD1E18FB-02B9-481F-80A6-AC9D7AEC4F70}" type="pres">
      <dgm:prSet presAssocID="{504E1990-43B4-47CF-9804-50796CB4E3F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CB105BE-F2FA-4808-90C9-F14751DEE438}" type="pres">
      <dgm:prSet presAssocID="{0611A878-E0C1-44BC-A7E8-68351688FFC4}" presName="node" presStyleLbl="node1" presStyleIdx="0" presStyleCnt="5" custRadScaleRad="80768" custRadScaleInc="-49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F07BC-6EB8-4A44-84D8-C9678222B041}" type="pres">
      <dgm:prSet presAssocID="{AB09C18C-6BA2-4FA7-9C7A-89A5902B4F5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7DCE0EF-647B-4CE2-825D-74CE5AD86B5B}" type="pres">
      <dgm:prSet presAssocID="{AB09C18C-6BA2-4FA7-9C7A-89A5902B4F5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875EBE0-39B6-4D19-AB40-EB22B62C1A5A}" type="pres">
      <dgm:prSet presAssocID="{41E9A2FA-04B6-4A5C-BABD-995FE0A6A37E}" presName="node" presStyleLbl="node1" presStyleIdx="1" presStyleCnt="5" custScaleX="124083" custRadScaleRad="121866" custRadScaleInc="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07FDE-AC62-4354-ADC8-62C4E7917E43}" type="pres">
      <dgm:prSet presAssocID="{629DF4C0-87B7-459D-BFF0-184619F3156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8486352-DBD3-4D75-A283-4D16681BA244}" type="pres">
      <dgm:prSet presAssocID="{629DF4C0-87B7-459D-BFF0-184619F3156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B012B31-7C1A-4F71-8BFC-18BA62E7A6B5}" type="pres">
      <dgm:prSet presAssocID="{3D1EFE63-BA45-42ED-B0AA-1FBEFEE93E04}" presName="node" presStyleLbl="node1" presStyleIdx="2" presStyleCnt="5" custScaleX="137275" custScaleY="110841" custRadScaleRad="132837" custRadScaleInc="-58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F796A-093C-4026-8EE6-5BC9C5C24125}" type="pres">
      <dgm:prSet presAssocID="{15360C6C-8FBE-4D03-BCEA-DED4F0C1734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5087986-1416-4FF9-8511-5C0FB1D5111F}" type="pres">
      <dgm:prSet presAssocID="{15360C6C-8FBE-4D03-BCEA-DED4F0C1734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6E02AC7-AA64-4DAE-95C5-3C74DA66D27C}" type="pres">
      <dgm:prSet presAssocID="{E3732739-33EE-4219-83FF-FB24691EB63C}" presName="node" presStyleLbl="node1" presStyleIdx="3" presStyleCnt="5" custScaleX="123024" custScaleY="106774" custRadScaleRad="130298" custRadScaleInc="5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F783-C8E7-4E1B-877F-AF05F2353372}" type="pres">
      <dgm:prSet presAssocID="{DB3B1485-3673-4A56-A26F-DDB7459F4BD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6F2A0A8-B935-4B83-B5D4-FA669ECA8C9C}" type="pres">
      <dgm:prSet presAssocID="{DB3B1485-3673-4A56-A26F-DDB7459F4BD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233C7BA-6F12-4EFE-81F2-3E6DBA737A6B}" type="pres">
      <dgm:prSet presAssocID="{A7D89A2A-12AC-4468-B82A-7FDA76AA1A74}" presName="node" presStyleLbl="node1" presStyleIdx="4" presStyleCnt="5" custScaleX="125228" custScaleY="98862" custRadScaleRad="127502" custRadScaleInc="-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050AC-1AEF-4857-AF52-B6795EE3E7DA}" type="presOf" srcId="{3D1EFE63-BA45-42ED-B0AA-1FBEFEE93E04}" destId="{AB012B31-7C1A-4F71-8BFC-18BA62E7A6B5}" srcOrd="0" destOrd="0" presId="urn:microsoft.com/office/officeart/2005/8/layout/radial5"/>
    <dgm:cxn modelId="{6BF969DE-D532-4141-9E31-46A4D9F21B43}" type="presOf" srcId="{629DF4C0-87B7-459D-BFF0-184619F31568}" destId="{C8486352-DBD3-4D75-A283-4D16681BA244}" srcOrd="1" destOrd="0" presId="urn:microsoft.com/office/officeart/2005/8/layout/radial5"/>
    <dgm:cxn modelId="{FBD3DB47-5894-4F89-BA35-79A6ABF4D6BC}" srcId="{74EBB479-05FE-4AA7-B17D-02E83E9CC274}" destId="{F59A48FB-9162-44E8-9791-29CDC54F9B9F}" srcOrd="0" destOrd="0" parTransId="{4359A644-34E8-4F02-8D73-EEC8B2FA1385}" sibTransId="{8A9DEF15-CEE2-4FB3-9390-59D4FA270FEF}"/>
    <dgm:cxn modelId="{4EDA44BD-539D-4948-82C3-8EB015057441}" type="presOf" srcId="{AB09C18C-6BA2-4FA7-9C7A-89A5902B4F52}" destId="{57DCE0EF-647B-4CE2-825D-74CE5AD86B5B}" srcOrd="1" destOrd="0" presId="urn:microsoft.com/office/officeart/2005/8/layout/radial5"/>
    <dgm:cxn modelId="{055B469B-19DA-48C5-8174-99B59AF76C3F}" type="presOf" srcId="{15360C6C-8FBE-4D03-BCEA-DED4F0C17349}" destId="{E32F796A-093C-4026-8EE6-5BC9C5C24125}" srcOrd="0" destOrd="0" presId="urn:microsoft.com/office/officeart/2005/8/layout/radial5"/>
    <dgm:cxn modelId="{A87391D4-C08B-4AEF-BABF-4EC150194CCB}" type="presOf" srcId="{15360C6C-8FBE-4D03-BCEA-DED4F0C17349}" destId="{F5087986-1416-4FF9-8511-5C0FB1D5111F}" srcOrd="1" destOrd="0" presId="urn:microsoft.com/office/officeart/2005/8/layout/radial5"/>
    <dgm:cxn modelId="{6F10104B-385A-4369-AE79-5342569C1331}" type="presOf" srcId="{74EBB479-05FE-4AA7-B17D-02E83E9CC274}" destId="{CB404584-CE0D-4649-A201-6E0C77E7BC65}" srcOrd="0" destOrd="0" presId="urn:microsoft.com/office/officeart/2005/8/layout/radial5"/>
    <dgm:cxn modelId="{BE0B8803-BD6B-49E8-B131-4A16F3833F41}" type="presOf" srcId="{629DF4C0-87B7-459D-BFF0-184619F31568}" destId="{02B07FDE-AC62-4354-ADC8-62C4E7917E43}" srcOrd="0" destOrd="0" presId="urn:microsoft.com/office/officeart/2005/8/layout/radial5"/>
    <dgm:cxn modelId="{E575CD11-5895-42F0-BF8F-44CACDDBD1DF}" srcId="{F59A48FB-9162-44E8-9791-29CDC54F9B9F}" destId="{A7D89A2A-12AC-4468-B82A-7FDA76AA1A74}" srcOrd="4" destOrd="0" parTransId="{DB3B1485-3673-4A56-A26F-DDB7459F4BDC}" sibTransId="{0EB24C8B-B262-46EA-A368-63D280F0F697}"/>
    <dgm:cxn modelId="{4FF6A71B-018B-45CF-9028-2078C93264AA}" type="presOf" srcId="{0611A878-E0C1-44BC-A7E8-68351688FFC4}" destId="{4CB105BE-F2FA-4808-90C9-F14751DEE438}" srcOrd="0" destOrd="0" presId="urn:microsoft.com/office/officeart/2005/8/layout/radial5"/>
    <dgm:cxn modelId="{479793E5-E1D3-44E8-9F71-A43636460B72}" srcId="{F59A48FB-9162-44E8-9791-29CDC54F9B9F}" destId="{41E9A2FA-04B6-4A5C-BABD-995FE0A6A37E}" srcOrd="1" destOrd="0" parTransId="{AB09C18C-6BA2-4FA7-9C7A-89A5902B4F52}" sibTransId="{E1403391-FF99-464E-858E-8031C276027E}"/>
    <dgm:cxn modelId="{AA75D4A2-EECD-4E87-8A24-859443B4DCAF}" srcId="{F59A48FB-9162-44E8-9791-29CDC54F9B9F}" destId="{3D1EFE63-BA45-42ED-B0AA-1FBEFEE93E04}" srcOrd="2" destOrd="0" parTransId="{629DF4C0-87B7-459D-BFF0-184619F31568}" sibTransId="{83782475-A9F2-434E-9D51-1C8FE20AF478}"/>
    <dgm:cxn modelId="{0B911BD2-7A4E-41A0-BEED-DB68DA3507A0}" type="presOf" srcId="{504E1990-43B4-47CF-9804-50796CB4E3FA}" destId="{CD1E18FB-02B9-481F-80A6-AC9D7AEC4F70}" srcOrd="1" destOrd="0" presId="urn:microsoft.com/office/officeart/2005/8/layout/radial5"/>
    <dgm:cxn modelId="{AAC7564E-EA08-4CBD-B217-61392BED8F03}" srcId="{F59A48FB-9162-44E8-9791-29CDC54F9B9F}" destId="{0611A878-E0C1-44BC-A7E8-68351688FFC4}" srcOrd="0" destOrd="0" parTransId="{504E1990-43B4-47CF-9804-50796CB4E3FA}" sibTransId="{C2D0E015-BE99-4DCB-BFC9-C98FA79D6233}"/>
    <dgm:cxn modelId="{8602F476-94FE-4C34-ABC4-3D9DC23B6254}" type="presOf" srcId="{E3732739-33EE-4219-83FF-FB24691EB63C}" destId="{D6E02AC7-AA64-4DAE-95C5-3C74DA66D27C}" srcOrd="0" destOrd="0" presId="urn:microsoft.com/office/officeart/2005/8/layout/radial5"/>
    <dgm:cxn modelId="{FD36B742-F318-4C6A-8128-A12ABB91E109}" type="presOf" srcId="{A7D89A2A-12AC-4468-B82A-7FDA76AA1A74}" destId="{D233C7BA-6F12-4EFE-81F2-3E6DBA737A6B}" srcOrd="0" destOrd="0" presId="urn:microsoft.com/office/officeart/2005/8/layout/radial5"/>
    <dgm:cxn modelId="{D340D653-414C-4A32-859D-8DBD1F09830B}" type="presOf" srcId="{41E9A2FA-04B6-4A5C-BABD-995FE0A6A37E}" destId="{F875EBE0-39B6-4D19-AB40-EB22B62C1A5A}" srcOrd="0" destOrd="0" presId="urn:microsoft.com/office/officeart/2005/8/layout/radial5"/>
    <dgm:cxn modelId="{CF46607D-ADBD-4781-8854-B67B56E48E88}" type="presOf" srcId="{F59A48FB-9162-44E8-9791-29CDC54F9B9F}" destId="{7CEF6F3A-D062-4AE9-86CB-10C729C8F7C9}" srcOrd="0" destOrd="0" presId="urn:microsoft.com/office/officeart/2005/8/layout/radial5"/>
    <dgm:cxn modelId="{D77CAFE4-C34E-4274-99E2-0C9F36818107}" type="presOf" srcId="{504E1990-43B4-47CF-9804-50796CB4E3FA}" destId="{6C178FD2-3802-450E-A302-AC502DFCDF97}" srcOrd="0" destOrd="0" presId="urn:microsoft.com/office/officeart/2005/8/layout/radial5"/>
    <dgm:cxn modelId="{871B41F1-2051-4048-A5AA-AAC92F8EC0C9}" type="presOf" srcId="{AB09C18C-6BA2-4FA7-9C7A-89A5902B4F52}" destId="{8CAF07BC-6EB8-4A44-84D8-C9678222B041}" srcOrd="0" destOrd="0" presId="urn:microsoft.com/office/officeart/2005/8/layout/radial5"/>
    <dgm:cxn modelId="{BD82CC50-BC55-4992-ABC4-7E3994F2E757}" type="presOf" srcId="{DB3B1485-3673-4A56-A26F-DDB7459F4BDC}" destId="{50E3F783-C8E7-4E1B-877F-AF05F2353372}" srcOrd="0" destOrd="0" presId="urn:microsoft.com/office/officeart/2005/8/layout/radial5"/>
    <dgm:cxn modelId="{ADDCB38D-CEAB-4D83-BBCC-7B74AB6FDBDA}" type="presOf" srcId="{DB3B1485-3673-4A56-A26F-DDB7459F4BDC}" destId="{E6F2A0A8-B935-4B83-B5D4-FA669ECA8C9C}" srcOrd="1" destOrd="0" presId="urn:microsoft.com/office/officeart/2005/8/layout/radial5"/>
    <dgm:cxn modelId="{2F1974CF-3593-4E66-A626-2E7FA041FC00}" srcId="{F59A48FB-9162-44E8-9791-29CDC54F9B9F}" destId="{E3732739-33EE-4219-83FF-FB24691EB63C}" srcOrd="3" destOrd="0" parTransId="{15360C6C-8FBE-4D03-BCEA-DED4F0C17349}" sibTransId="{108DA4D9-BE7B-477C-B9CE-ACFB1DD36AC9}"/>
    <dgm:cxn modelId="{6AEB7626-C81B-4419-BE42-7B38E87D9B59}" type="presParOf" srcId="{CB404584-CE0D-4649-A201-6E0C77E7BC65}" destId="{7CEF6F3A-D062-4AE9-86CB-10C729C8F7C9}" srcOrd="0" destOrd="0" presId="urn:microsoft.com/office/officeart/2005/8/layout/radial5"/>
    <dgm:cxn modelId="{CB0FC5AC-2DAC-4CAC-AEBB-AEA9C2684DEE}" type="presParOf" srcId="{CB404584-CE0D-4649-A201-6E0C77E7BC65}" destId="{6C178FD2-3802-450E-A302-AC502DFCDF97}" srcOrd="1" destOrd="0" presId="urn:microsoft.com/office/officeart/2005/8/layout/radial5"/>
    <dgm:cxn modelId="{349CF0D8-5A9D-4C57-930B-555EEAEFA161}" type="presParOf" srcId="{6C178FD2-3802-450E-A302-AC502DFCDF97}" destId="{CD1E18FB-02B9-481F-80A6-AC9D7AEC4F70}" srcOrd="0" destOrd="0" presId="urn:microsoft.com/office/officeart/2005/8/layout/radial5"/>
    <dgm:cxn modelId="{ABD37546-B2B3-48CF-AA96-5250FC20FBF8}" type="presParOf" srcId="{CB404584-CE0D-4649-A201-6E0C77E7BC65}" destId="{4CB105BE-F2FA-4808-90C9-F14751DEE438}" srcOrd="2" destOrd="0" presId="urn:microsoft.com/office/officeart/2005/8/layout/radial5"/>
    <dgm:cxn modelId="{893117D0-D14B-4F54-9BC9-3BEEFF9B8854}" type="presParOf" srcId="{CB404584-CE0D-4649-A201-6E0C77E7BC65}" destId="{8CAF07BC-6EB8-4A44-84D8-C9678222B041}" srcOrd="3" destOrd="0" presId="urn:microsoft.com/office/officeart/2005/8/layout/radial5"/>
    <dgm:cxn modelId="{CB254084-DE91-49D7-AAEA-6A22C5F15496}" type="presParOf" srcId="{8CAF07BC-6EB8-4A44-84D8-C9678222B041}" destId="{57DCE0EF-647B-4CE2-825D-74CE5AD86B5B}" srcOrd="0" destOrd="0" presId="urn:microsoft.com/office/officeart/2005/8/layout/radial5"/>
    <dgm:cxn modelId="{1FC910BC-C12A-43EE-BEDC-A158153FDFB2}" type="presParOf" srcId="{CB404584-CE0D-4649-A201-6E0C77E7BC65}" destId="{F875EBE0-39B6-4D19-AB40-EB22B62C1A5A}" srcOrd="4" destOrd="0" presId="urn:microsoft.com/office/officeart/2005/8/layout/radial5"/>
    <dgm:cxn modelId="{9E196497-D956-49E7-B9D7-110239A2111A}" type="presParOf" srcId="{CB404584-CE0D-4649-A201-6E0C77E7BC65}" destId="{02B07FDE-AC62-4354-ADC8-62C4E7917E43}" srcOrd="5" destOrd="0" presId="urn:microsoft.com/office/officeart/2005/8/layout/radial5"/>
    <dgm:cxn modelId="{5F84E49E-B1DD-4193-AE90-63E8CA84BA67}" type="presParOf" srcId="{02B07FDE-AC62-4354-ADC8-62C4E7917E43}" destId="{C8486352-DBD3-4D75-A283-4D16681BA244}" srcOrd="0" destOrd="0" presId="urn:microsoft.com/office/officeart/2005/8/layout/radial5"/>
    <dgm:cxn modelId="{451EF510-A48A-42D4-B3A5-E83C1F6B6AFC}" type="presParOf" srcId="{CB404584-CE0D-4649-A201-6E0C77E7BC65}" destId="{AB012B31-7C1A-4F71-8BFC-18BA62E7A6B5}" srcOrd="6" destOrd="0" presId="urn:microsoft.com/office/officeart/2005/8/layout/radial5"/>
    <dgm:cxn modelId="{424933ED-360D-4E2F-8A63-A74DAD050DC0}" type="presParOf" srcId="{CB404584-CE0D-4649-A201-6E0C77E7BC65}" destId="{E32F796A-093C-4026-8EE6-5BC9C5C24125}" srcOrd="7" destOrd="0" presId="urn:microsoft.com/office/officeart/2005/8/layout/radial5"/>
    <dgm:cxn modelId="{9F91A462-EB6A-4ACF-84A6-A171C9F381E0}" type="presParOf" srcId="{E32F796A-093C-4026-8EE6-5BC9C5C24125}" destId="{F5087986-1416-4FF9-8511-5C0FB1D5111F}" srcOrd="0" destOrd="0" presId="urn:microsoft.com/office/officeart/2005/8/layout/radial5"/>
    <dgm:cxn modelId="{FF5DE982-79E0-44E5-A30C-41DE1379A214}" type="presParOf" srcId="{CB404584-CE0D-4649-A201-6E0C77E7BC65}" destId="{D6E02AC7-AA64-4DAE-95C5-3C74DA66D27C}" srcOrd="8" destOrd="0" presId="urn:microsoft.com/office/officeart/2005/8/layout/radial5"/>
    <dgm:cxn modelId="{E2252D42-8145-40B2-BE42-F5971A8D8BCA}" type="presParOf" srcId="{CB404584-CE0D-4649-A201-6E0C77E7BC65}" destId="{50E3F783-C8E7-4E1B-877F-AF05F2353372}" srcOrd="9" destOrd="0" presId="urn:microsoft.com/office/officeart/2005/8/layout/radial5"/>
    <dgm:cxn modelId="{3C9276ED-B381-409E-9EDF-3A7B3F204686}" type="presParOf" srcId="{50E3F783-C8E7-4E1B-877F-AF05F2353372}" destId="{E6F2A0A8-B935-4B83-B5D4-FA669ECA8C9C}" srcOrd="0" destOrd="0" presId="urn:microsoft.com/office/officeart/2005/8/layout/radial5"/>
    <dgm:cxn modelId="{41C392E7-42BA-4A79-87C4-A8FF66F124B8}" type="presParOf" srcId="{CB404584-CE0D-4649-A201-6E0C77E7BC65}" destId="{D233C7BA-6F12-4EFE-81F2-3E6DBA737A6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D10DFD-BCE0-442C-B7E9-EDD990610C70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38DEC7-5D73-44CA-9B03-28CB246A263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Соглашение о взаимоотношениях</a:t>
          </a:r>
          <a:endParaRPr lang="ru-RU" sz="2000" b="1" dirty="0">
            <a:solidFill>
              <a:schemeClr val="tx1"/>
            </a:solidFill>
          </a:endParaRPr>
        </a:p>
      </dgm:t>
    </dgm:pt>
    <dgm:pt modelId="{6788D16B-60B7-4B7C-957D-138AFFA5EA91}" type="parTrans" cxnId="{3C87E30B-234E-4D9B-A2C7-B91E0B71F0F5}">
      <dgm:prSet/>
      <dgm:spPr/>
      <dgm:t>
        <a:bodyPr/>
        <a:lstStyle/>
        <a:p>
          <a:endParaRPr lang="ru-RU"/>
        </a:p>
      </dgm:t>
    </dgm:pt>
    <dgm:pt modelId="{30E37E14-033D-493C-97AD-1284670C4914}" type="sibTrans" cxnId="{3C87E30B-234E-4D9B-A2C7-B91E0B71F0F5}">
      <dgm:prSet/>
      <dgm:spPr/>
      <dgm:t>
        <a:bodyPr/>
        <a:lstStyle/>
        <a:p>
          <a:endParaRPr lang="ru-RU"/>
        </a:p>
      </dgm:t>
    </dgm:pt>
    <dgm:pt modelId="{27CE2427-6AA9-4D02-8AC7-E77ABCB01F17}">
      <dgm:prSet phldrT="[Текст]" custT="1"/>
      <dgm:spPr/>
      <dgm:t>
        <a:bodyPr/>
        <a:lstStyle/>
        <a:p>
          <a:r>
            <a:rPr lang="ru-RU" sz="2000" b="1" dirty="0" smtClean="0"/>
            <a:t>Локальные нормативные акты</a:t>
          </a:r>
          <a:endParaRPr lang="ru-RU" sz="2000" b="1" dirty="0"/>
        </a:p>
      </dgm:t>
    </dgm:pt>
    <dgm:pt modelId="{260376B8-0D3A-4B52-A23C-684870E5F82D}" type="parTrans" cxnId="{D1A9C4C8-14A7-42F2-BE0C-E0C3F8923A34}">
      <dgm:prSet/>
      <dgm:spPr/>
      <dgm:t>
        <a:bodyPr/>
        <a:lstStyle/>
        <a:p>
          <a:endParaRPr lang="ru-RU"/>
        </a:p>
      </dgm:t>
    </dgm:pt>
    <dgm:pt modelId="{E84E3146-63E7-4891-B9AC-EC7E03DA1027}" type="sibTrans" cxnId="{D1A9C4C8-14A7-42F2-BE0C-E0C3F8923A34}">
      <dgm:prSet/>
      <dgm:spPr/>
      <dgm:t>
        <a:bodyPr/>
        <a:lstStyle/>
        <a:p>
          <a:endParaRPr lang="ru-RU"/>
        </a:p>
      </dgm:t>
    </dgm:pt>
    <dgm:pt modelId="{7AFE531D-FFA9-4B45-95F2-B4AF3AC795D3}">
      <dgm:prSet phldrT="[Текст]" custT="1"/>
      <dgm:spPr/>
      <dgm:t>
        <a:bodyPr/>
        <a:lstStyle/>
        <a:p>
          <a:r>
            <a:rPr lang="ru-RU" sz="2000" b="1" dirty="0" smtClean="0"/>
            <a:t>Мониторинг интересов, открытость</a:t>
          </a:r>
          <a:endParaRPr lang="ru-RU" sz="2000" b="1" dirty="0"/>
        </a:p>
      </dgm:t>
    </dgm:pt>
    <dgm:pt modelId="{0EE04795-AE03-4EA0-A260-9C1BF223C58E}" type="parTrans" cxnId="{53C22AE2-4B31-4E07-A926-93B716B52F24}">
      <dgm:prSet/>
      <dgm:spPr/>
      <dgm:t>
        <a:bodyPr/>
        <a:lstStyle/>
        <a:p>
          <a:endParaRPr lang="ru-RU"/>
        </a:p>
      </dgm:t>
    </dgm:pt>
    <dgm:pt modelId="{E15A0F56-853A-47D2-92CE-2ACE3567D2D6}" type="sibTrans" cxnId="{53C22AE2-4B31-4E07-A926-93B716B52F24}">
      <dgm:prSet/>
      <dgm:spPr/>
      <dgm:t>
        <a:bodyPr/>
        <a:lstStyle/>
        <a:p>
          <a:endParaRPr lang="ru-RU"/>
        </a:p>
      </dgm:t>
    </dgm:pt>
    <dgm:pt modelId="{419DB67C-2BFE-4A5E-A4B4-FADB796C23BF}">
      <dgm:prSet phldrT="[Текст]" custT="1"/>
      <dgm:spPr/>
      <dgm:t>
        <a:bodyPr/>
        <a:lstStyle/>
        <a:p>
          <a:r>
            <a:rPr lang="ru-RU" sz="2000" b="1" dirty="0" smtClean="0"/>
            <a:t>Наставничество, поддержка психологов, </a:t>
          </a:r>
          <a:r>
            <a:rPr lang="ru-RU" sz="2000" b="1" dirty="0" err="1" smtClean="0"/>
            <a:t>коучинг</a:t>
          </a:r>
          <a:endParaRPr lang="ru-RU" sz="2000" b="1" dirty="0"/>
        </a:p>
      </dgm:t>
    </dgm:pt>
    <dgm:pt modelId="{2DA3923E-F92E-4C7D-AD01-775F320CBA88}" type="parTrans" cxnId="{99EFC3F2-B33F-4749-B730-EE1399EFA387}">
      <dgm:prSet/>
      <dgm:spPr/>
      <dgm:t>
        <a:bodyPr/>
        <a:lstStyle/>
        <a:p>
          <a:endParaRPr lang="ru-RU"/>
        </a:p>
      </dgm:t>
    </dgm:pt>
    <dgm:pt modelId="{B250FD7A-3312-4EB9-84A5-77B49DEF3AEE}" type="sibTrans" cxnId="{99EFC3F2-B33F-4749-B730-EE1399EFA387}">
      <dgm:prSet/>
      <dgm:spPr/>
      <dgm:t>
        <a:bodyPr/>
        <a:lstStyle/>
        <a:p>
          <a:endParaRPr lang="ru-RU"/>
        </a:p>
      </dgm:t>
    </dgm:pt>
    <dgm:pt modelId="{548D32A9-F347-4409-991B-77D68F533793}" type="pres">
      <dgm:prSet presAssocID="{93D10DFD-BCE0-442C-B7E9-EDD990610C7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D006F-818B-4025-91B3-91F613AA9684}" type="pres">
      <dgm:prSet presAssocID="{93D10DFD-BCE0-442C-B7E9-EDD990610C70}" presName="arrow" presStyleLbl="bgShp" presStyleIdx="0" presStyleCnt="1" custLinFactNeighborX="-17624" custLinFactNeighborY="7082"/>
      <dgm:spPr/>
    </dgm:pt>
    <dgm:pt modelId="{FAF9F910-D2F8-4717-B4D6-BEEEAB232BF9}" type="pres">
      <dgm:prSet presAssocID="{93D10DFD-BCE0-442C-B7E9-EDD990610C70}" presName="arrowDiagram4" presStyleCnt="0"/>
      <dgm:spPr/>
    </dgm:pt>
    <dgm:pt modelId="{4AA2B753-CB00-4238-9D42-6ADFEB797C76}" type="pres">
      <dgm:prSet presAssocID="{9738DEC7-5D73-44CA-9B03-28CB246A2635}" presName="bullet4a" presStyleLbl="node1" presStyleIdx="0" presStyleCnt="4" custLinFactX="-224855" custLinFactNeighborX="-300000" custLinFactNeighborY="-83739"/>
      <dgm:spPr/>
    </dgm:pt>
    <dgm:pt modelId="{0CA0A7F7-B9B6-49AB-AD7E-7EA137CFA13B}" type="pres">
      <dgm:prSet presAssocID="{9738DEC7-5D73-44CA-9B03-28CB246A2635}" presName="textBox4a" presStyleLbl="revTx" presStyleIdx="0" presStyleCnt="4" custScaleX="338321" custScaleY="43054" custLinFactX="60921" custLinFactY="-411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0D4AD-6443-46BE-91C1-A6A66C169112}" type="pres">
      <dgm:prSet presAssocID="{27CE2427-6AA9-4D02-8AC7-E77ABCB01F17}" presName="bullet4b" presStyleLbl="node1" presStyleIdx="1" presStyleCnt="4" custLinFactX="-153693" custLinFactNeighborX="-200000" custLinFactNeighborY="93820"/>
      <dgm:spPr/>
    </dgm:pt>
    <dgm:pt modelId="{21CD663C-6A5F-4B88-88ED-E53F1B751E45}" type="pres">
      <dgm:prSet presAssocID="{27CE2427-6AA9-4D02-8AC7-E77ABCB01F17}" presName="textBox4b" presStyleLbl="revTx" presStyleIdx="1" presStyleCnt="4" custScaleX="257938" custScaleY="40617" custLinFactNeighborX="-56983" custLinFactNeighborY="1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28E81-BCAA-4168-8CE1-BED46F367741}" type="pres">
      <dgm:prSet presAssocID="{7AFE531D-FFA9-4B45-95F2-B4AF3AC795D3}" presName="bullet4c" presStyleLbl="node1" presStyleIdx="2" presStyleCnt="4" custLinFactX="-140871" custLinFactY="22499" custLinFactNeighborX="-200000" custLinFactNeighborY="100000"/>
      <dgm:spPr/>
      <dgm:t>
        <a:bodyPr/>
        <a:lstStyle/>
        <a:p>
          <a:endParaRPr lang="ru-RU"/>
        </a:p>
      </dgm:t>
    </dgm:pt>
    <dgm:pt modelId="{AF643688-C9AC-4DAE-8C9C-328FC032C564}" type="pres">
      <dgm:prSet presAssocID="{7AFE531D-FFA9-4B45-95F2-B4AF3AC795D3}" presName="textBox4c" presStyleLbl="revTx" presStyleIdx="2" presStyleCnt="4" custScaleX="273587" custScaleY="14730" custLinFactNeighborX="21893" custLinFactNeighborY="-3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F05DF-7B73-4D47-9F1B-EB34B68D4202}" type="pres">
      <dgm:prSet presAssocID="{419DB67C-2BFE-4A5E-A4B4-FADB796C23BF}" presName="bullet4d" presStyleLbl="node1" presStyleIdx="3" presStyleCnt="4" custLinFactX="-100000" custLinFactNeighborX="-158480" custLinFactNeighborY="66496"/>
      <dgm:spPr/>
    </dgm:pt>
    <dgm:pt modelId="{5AA61E78-352E-4A20-85DE-FAF7C2BD5B25}" type="pres">
      <dgm:prSet presAssocID="{419DB67C-2BFE-4A5E-A4B4-FADB796C23BF}" presName="textBox4d" presStyleLbl="revTx" presStyleIdx="3" presStyleCnt="4" custScaleX="225170" custScaleY="18610" custLinFactNeighborX="4692" custLinFactNeighborY="-4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7E30B-234E-4D9B-A2C7-B91E0B71F0F5}" srcId="{93D10DFD-BCE0-442C-B7E9-EDD990610C70}" destId="{9738DEC7-5D73-44CA-9B03-28CB246A2635}" srcOrd="0" destOrd="0" parTransId="{6788D16B-60B7-4B7C-957D-138AFFA5EA91}" sibTransId="{30E37E14-033D-493C-97AD-1284670C4914}"/>
    <dgm:cxn modelId="{D573E44D-0CEA-4A26-A4E3-AC6899C9E6F4}" type="presOf" srcId="{27CE2427-6AA9-4D02-8AC7-E77ABCB01F17}" destId="{21CD663C-6A5F-4B88-88ED-E53F1B751E45}" srcOrd="0" destOrd="0" presId="urn:microsoft.com/office/officeart/2005/8/layout/arrow2"/>
    <dgm:cxn modelId="{99EFC3F2-B33F-4749-B730-EE1399EFA387}" srcId="{93D10DFD-BCE0-442C-B7E9-EDD990610C70}" destId="{419DB67C-2BFE-4A5E-A4B4-FADB796C23BF}" srcOrd="3" destOrd="0" parTransId="{2DA3923E-F92E-4C7D-AD01-775F320CBA88}" sibTransId="{B250FD7A-3312-4EB9-84A5-77B49DEF3AEE}"/>
    <dgm:cxn modelId="{D1A9C4C8-14A7-42F2-BE0C-E0C3F8923A34}" srcId="{93D10DFD-BCE0-442C-B7E9-EDD990610C70}" destId="{27CE2427-6AA9-4D02-8AC7-E77ABCB01F17}" srcOrd="1" destOrd="0" parTransId="{260376B8-0D3A-4B52-A23C-684870E5F82D}" sibTransId="{E84E3146-63E7-4891-B9AC-EC7E03DA1027}"/>
    <dgm:cxn modelId="{74F4CD01-C5E5-4CA9-ACD2-C8A8ACAAE3FF}" type="presOf" srcId="{7AFE531D-FFA9-4B45-95F2-B4AF3AC795D3}" destId="{AF643688-C9AC-4DAE-8C9C-328FC032C564}" srcOrd="0" destOrd="0" presId="urn:microsoft.com/office/officeart/2005/8/layout/arrow2"/>
    <dgm:cxn modelId="{92842CF2-A320-405B-B882-1578C09C121D}" type="presOf" srcId="{419DB67C-2BFE-4A5E-A4B4-FADB796C23BF}" destId="{5AA61E78-352E-4A20-85DE-FAF7C2BD5B25}" srcOrd="0" destOrd="0" presId="urn:microsoft.com/office/officeart/2005/8/layout/arrow2"/>
    <dgm:cxn modelId="{FFEAE300-C809-4C03-AB54-5EDE676BEEBE}" type="presOf" srcId="{9738DEC7-5D73-44CA-9B03-28CB246A2635}" destId="{0CA0A7F7-B9B6-49AB-AD7E-7EA137CFA13B}" srcOrd="0" destOrd="0" presId="urn:microsoft.com/office/officeart/2005/8/layout/arrow2"/>
    <dgm:cxn modelId="{3E9E1DAC-E50B-40BD-AD15-F3065667986D}" type="presOf" srcId="{93D10DFD-BCE0-442C-B7E9-EDD990610C70}" destId="{548D32A9-F347-4409-991B-77D68F533793}" srcOrd="0" destOrd="0" presId="urn:microsoft.com/office/officeart/2005/8/layout/arrow2"/>
    <dgm:cxn modelId="{53C22AE2-4B31-4E07-A926-93B716B52F24}" srcId="{93D10DFD-BCE0-442C-B7E9-EDD990610C70}" destId="{7AFE531D-FFA9-4B45-95F2-B4AF3AC795D3}" srcOrd="2" destOrd="0" parTransId="{0EE04795-AE03-4EA0-A260-9C1BF223C58E}" sibTransId="{E15A0F56-853A-47D2-92CE-2ACE3567D2D6}"/>
    <dgm:cxn modelId="{765E7C5F-C380-4EAC-83B7-42272AA255AD}" type="presParOf" srcId="{548D32A9-F347-4409-991B-77D68F533793}" destId="{EFFD006F-818B-4025-91B3-91F613AA9684}" srcOrd="0" destOrd="0" presId="urn:microsoft.com/office/officeart/2005/8/layout/arrow2"/>
    <dgm:cxn modelId="{0104CBDA-6D06-4B88-85B1-592BD800A492}" type="presParOf" srcId="{548D32A9-F347-4409-991B-77D68F533793}" destId="{FAF9F910-D2F8-4717-B4D6-BEEEAB232BF9}" srcOrd="1" destOrd="0" presId="urn:microsoft.com/office/officeart/2005/8/layout/arrow2"/>
    <dgm:cxn modelId="{958212FC-87BE-47CD-8699-A1D896DE89A4}" type="presParOf" srcId="{FAF9F910-D2F8-4717-B4D6-BEEEAB232BF9}" destId="{4AA2B753-CB00-4238-9D42-6ADFEB797C76}" srcOrd="0" destOrd="0" presId="urn:microsoft.com/office/officeart/2005/8/layout/arrow2"/>
    <dgm:cxn modelId="{2DBEB325-4E13-40CD-82A4-9AB8C2EF4341}" type="presParOf" srcId="{FAF9F910-D2F8-4717-B4D6-BEEEAB232BF9}" destId="{0CA0A7F7-B9B6-49AB-AD7E-7EA137CFA13B}" srcOrd="1" destOrd="0" presId="urn:microsoft.com/office/officeart/2005/8/layout/arrow2"/>
    <dgm:cxn modelId="{26058515-09E9-4512-862B-B103CD3B1C05}" type="presParOf" srcId="{FAF9F910-D2F8-4717-B4D6-BEEEAB232BF9}" destId="{51B0D4AD-6443-46BE-91C1-A6A66C169112}" srcOrd="2" destOrd="0" presId="urn:microsoft.com/office/officeart/2005/8/layout/arrow2"/>
    <dgm:cxn modelId="{6FA9B86C-CBB3-402F-9B0D-B457C5CC74D2}" type="presParOf" srcId="{FAF9F910-D2F8-4717-B4D6-BEEEAB232BF9}" destId="{21CD663C-6A5F-4B88-88ED-E53F1B751E45}" srcOrd="3" destOrd="0" presId="urn:microsoft.com/office/officeart/2005/8/layout/arrow2"/>
    <dgm:cxn modelId="{05E837CA-7DBA-4A88-B549-7C949283F717}" type="presParOf" srcId="{FAF9F910-D2F8-4717-B4D6-BEEEAB232BF9}" destId="{B1828E81-BCAA-4168-8CE1-BED46F367741}" srcOrd="4" destOrd="0" presId="urn:microsoft.com/office/officeart/2005/8/layout/arrow2"/>
    <dgm:cxn modelId="{6B1BCC84-2D21-4F5D-BA6D-69162BEA3E6B}" type="presParOf" srcId="{FAF9F910-D2F8-4717-B4D6-BEEEAB232BF9}" destId="{AF643688-C9AC-4DAE-8C9C-328FC032C564}" srcOrd="5" destOrd="0" presId="urn:microsoft.com/office/officeart/2005/8/layout/arrow2"/>
    <dgm:cxn modelId="{16A13551-4134-4491-9783-462B1325DDF0}" type="presParOf" srcId="{FAF9F910-D2F8-4717-B4D6-BEEEAB232BF9}" destId="{44AF05DF-7B73-4D47-9F1B-EB34B68D4202}" srcOrd="6" destOrd="0" presId="urn:microsoft.com/office/officeart/2005/8/layout/arrow2"/>
    <dgm:cxn modelId="{2802439A-9696-40CF-86D9-F3240B1CD17E}" type="presParOf" srcId="{FAF9F910-D2F8-4717-B4D6-BEEEAB232BF9}" destId="{5AA61E78-352E-4A20-85DE-FAF7C2BD5B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A482A-48A4-4009-8C16-2DB1297BDD1E}">
      <dsp:nvSpPr>
        <dsp:cNvPr id="0" name=""/>
        <dsp:cNvSpPr/>
      </dsp:nvSpPr>
      <dsp:spPr>
        <a:xfrm rot="16200000">
          <a:off x="676010" y="-676010"/>
          <a:ext cx="2704042" cy="405606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Сильные стороны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-стабильность коллектива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-традиции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-современная МТБ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-положительный имидж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0" y="0"/>
        <a:ext cx="4056062" cy="2028031"/>
      </dsp:txXfrm>
    </dsp:sp>
    <dsp:sp modelId="{C13EB59D-D4BF-4A43-A476-B1EF15A9C326}">
      <dsp:nvSpPr>
        <dsp:cNvPr id="0" name=""/>
        <dsp:cNvSpPr/>
      </dsp:nvSpPr>
      <dsp:spPr>
        <a:xfrm>
          <a:off x="4056062" y="0"/>
          <a:ext cx="4056062" cy="2704042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Слабые стороны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высокая 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нагрузка педагогов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-низкая вовлеченность родителей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-обучение в 2 смены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-пассивность педагогов, детей, родителей</a:t>
          </a:r>
        </a:p>
      </dsp:txBody>
      <dsp:txXfrm>
        <a:off x="4056062" y="0"/>
        <a:ext cx="4056062" cy="2028031"/>
      </dsp:txXfrm>
    </dsp:sp>
    <dsp:sp modelId="{0BA5508A-6E6C-4798-B42A-73BC979399B9}">
      <dsp:nvSpPr>
        <dsp:cNvPr id="0" name=""/>
        <dsp:cNvSpPr/>
      </dsp:nvSpPr>
      <dsp:spPr>
        <a:xfrm rot="10800000">
          <a:off x="0" y="2704042"/>
          <a:ext cx="4056062" cy="2704042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Возможности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-привлечение внебюджетных средств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-социальные партнеры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-психолого-педагогическая поддержка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0" y="3380052"/>
        <a:ext cx="4056062" cy="2028031"/>
      </dsp:txXfrm>
    </dsp:sp>
    <dsp:sp modelId="{6BD93A29-E0EE-43D7-A6CF-671335BB899B}">
      <dsp:nvSpPr>
        <dsp:cNvPr id="0" name=""/>
        <dsp:cNvSpPr/>
      </dsp:nvSpPr>
      <dsp:spPr>
        <a:xfrm rot="5400000">
          <a:off x="4732072" y="2028031"/>
          <a:ext cx="2704042" cy="4056062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Риски, угрозы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-низкий уровень образования и культуры отдельных родителей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-неготовность к изменениям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«старение» педагогических кадро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056063" y="3380051"/>
        <a:ext cx="4056062" cy="2028031"/>
      </dsp:txXfrm>
    </dsp:sp>
    <dsp:sp modelId="{CDB21564-6331-4F19-B192-77846D509AA7}">
      <dsp:nvSpPr>
        <dsp:cNvPr id="0" name=""/>
        <dsp:cNvSpPr/>
      </dsp:nvSpPr>
      <dsp:spPr>
        <a:xfrm>
          <a:off x="3263974" y="2199988"/>
          <a:ext cx="1584176" cy="100810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SWOT-</a:t>
          </a:r>
          <a:r>
            <a:rPr lang="ru-RU" sz="2500" kern="1200" dirty="0" smtClean="0"/>
            <a:t>анализ</a:t>
          </a:r>
          <a:endParaRPr lang="ru-RU" sz="2500" kern="1200" dirty="0"/>
        </a:p>
      </dsp:txBody>
      <dsp:txXfrm>
        <a:off x="3313186" y="2249200"/>
        <a:ext cx="1485752" cy="909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80D13-3760-4BDB-BD7E-53CBCF1E1339}">
      <dsp:nvSpPr>
        <dsp:cNvPr id="0" name=""/>
        <dsp:cNvSpPr/>
      </dsp:nvSpPr>
      <dsp:spPr>
        <a:xfrm>
          <a:off x="1880086" y="0"/>
          <a:ext cx="2603055" cy="26034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53E9C-8623-462D-A03F-E0284A14DBDA}">
      <dsp:nvSpPr>
        <dsp:cNvPr id="0" name=""/>
        <dsp:cNvSpPr/>
      </dsp:nvSpPr>
      <dsp:spPr>
        <a:xfrm>
          <a:off x="2455447" y="939924"/>
          <a:ext cx="1446467" cy="7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Мастерская выбора</a:t>
          </a:r>
          <a:endParaRPr lang="ru-RU" sz="1800" b="1" kern="1200" dirty="0"/>
        </a:p>
      </dsp:txBody>
      <dsp:txXfrm>
        <a:off x="2455447" y="939924"/>
        <a:ext cx="1446467" cy="723060"/>
      </dsp:txXfrm>
    </dsp:sp>
    <dsp:sp modelId="{AA8D7056-A79F-46CD-85D6-759E68ADDC8C}">
      <dsp:nvSpPr>
        <dsp:cNvPr id="0" name=""/>
        <dsp:cNvSpPr/>
      </dsp:nvSpPr>
      <dsp:spPr>
        <a:xfrm>
          <a:off x="1157097" y="1495876"/>
          <a:ext cx="2603055" cy="26034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DED9-D06D-4DB9-BAF6-6A5666BBED7D}">
      <dsp:nvSpPr>
        <dsp:cNvPr id="0" name=""/>
        <dsp:cNvSpPr/>
      </dsp:nvSpPr>
      <dsp:spPr>
        <a:xfrm>
          <a:off x="1735390" y="2444453"/>
          <a:ext cx="1446467" cy="7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Мастерская  достижения </a:t>
          </a:r>
          <a:endParaRPr lang="ru-RU" sz="1800" b="1" kern="1200" dirty="0"/>
        </a:p>
      </dsp:txBody>
      <dsp:txXfrm>
        <a:off x="1735390" y="2444453"/>
        <a:ext cx="1446467" cy="723060"/>
      </dsp:txXfrm>
    </dsp:sp>
    <dsp:sp modelId="{CCF205CC-F111-4F58-8521-CF9AC227BE07}">
      <dsp:nvSpPr>
        <dsp:cNvPr id="0" name=""/>
        <dsp:cNvSpPr/>
      </dsp:nvSpPr>
      <dsp:spPr>
        <a:xfrm>
          <a:off x="2065355" y="3170759"/>
          <a:ext cx="2236427" cy="22373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E66AA-26D1-47E6-80CD-6C49A96B1D77}">
      <dsp:nvSpPr>
        <dsp:cNvPr id="0" name=""/>
        <dsp:cNvSpPr/>
      </dsp:nvSpPr>
      <dsp:spPr>
        <a:xfrm>
          <a:off x="2308139" y="3951146"/>
          <a:ext cx="1747926" cy="7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Мастерская жизнестойкости</a:t>
          </a:r>
          <a:endParaRPr lang="ru-RU" sz="1600" b="1" kern="1200" dirty="0"/>
        </a:p>
      </dsp:txBody>
      <dsp:txXfrm>
        <a:off x="2308139" y="3951146"/>
        <a:ext cx="1747926" cy="723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A55FC-1954-40AA-8F3D-6EE7E1B86E22}">
      <dsp:nvSpPr>
        <dsp:cNvPr id="0" name=""/>
        <dsp:cNvSpPr/>
      </dsp:nvSpPr>
      <dsp:spPr>
        <a:xfrm>
          <a:off x="4264401" y="2462927"/>
          <a:ext cx="125941" cy="1259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1D8EB-AF7A-46EA-9B0C-E39B3EAB0AF9}">
      <dsp:nvSpPr>
        <dsp:cNvPr id="0" name=""/>
        <dsp:cNvSpPr/>
      </dsp:nvSpPr>
      <dsp:spPr>
        <a:xfrm>
          <a:off x="4033582" y="2462927"/>
          <a:ext cx="125941" cy="125939"/>
        </a:xfrm>
        <a:prstGeom prst="ellipse">
          <a:avLst/>
        </a:prstGeom>
        <a:solidFill>
          <a:schemeClr val="accent5">
            <a:hueOff val="-301027"/>
            <a:satOff val="1206"/>
            <a:lumOff val="261"/>
            <a:alphaOff val="0"/>
          </a:schemeClr>
        </a:solidFill>
        <a:ln w="25400" cap="flat" cmpd="sng" algn="ctr">
          <a:solidFill>
            <a:schemeClr val="accent5">
              <a:hueOff val="-301027"/>
              <a:satOff val="1206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10D31-BBB5-4FAC-8E53-85CD44C3D596}">
      <dsp:nvSpPr>
        <dsp:cNvPr id="0" name=""/>
        <dsp:cNvSpPr/>
      </dsp:nvSpPr>
      <dsp:spPr>
        <a:xfrm>
          <a:off x="3802763" y="2462927"/>
          <a:ext cx="125941" cy="125939"/>
        </a:xfrm>
        <a:prstGeom prst="ellipse">
          <a:avLst/>
        </a:prstGeom>
        <a:solidFill>
          <a:schemeClr val="accent5">
            <a:hueOff val="-602053"/>
            <a:satOff val="2413"/>
            <a:lumOff val="523"/>
            <a:alphaOff val="0"/>
          </a:schemeClr>
        </a:solidFill>
        <a:ln w="25400" cap="flat" cmpd="sng" algn="ctr">
          <a:solidFill>
            <a:schemeClr val="accent5">
              <a:hueOff val="-602053"/>
              <a:satOff val="2413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BB3B-5BD5-43B4-81C3-17AABBCC066B}">
      <dsp:nvSpPr>
        <dsp:cNvPr id="0" name=""/>
        <dsp:cNvSpPr/>
      </dsp:nvSpPr>
      <dsp:spPr>
        <a:xfrm>
          <a:off x="3572383" y="2462927"/>
          <a:ext cx="125941" cy="125939"/>
        </a:xfrm>
        <a:prstGeom prst="ellipse">
          <a:avLst/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 w="25400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89BE1-C177-46EC-8F3F-EB2001E08E2D}">
      <dsp:nvSpPr>
        <dsp:cNvPr id="0" name=""/>
        <dsp:cNvSpPr/>
      </dsp:nvSpPr>
      <dsp:spPr>
        <a:xfrm>
          <a:off x="3341563" y="2462927"/>
          <a:ext cx="125941" cy="125939"/>
        </a:xfrm>
        <a:prstGeom prst="ellipse">
          <a:avLst/>
        </a:prstGeom>
        <a:solidFill>
          <a:schemeClr val="accent5">
            <a:hueOff val="-1204106"/>
            <a:satOff val="4826"/>
            <a:lumOff val="1046"/>
            <a:alphaOff val="0"/>
          </a:schemeClr>
        </a:solidFill>
        <a:ln w="25400" cap="flat" cmpd="sng" algn="ctr">
          <a:solidFill>
            <a:schemeClr val="accent5">
              <a:hueOff val="-1204106"/>
              <a:satOff val="4826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8268E-6F88-4FE3-AE36-8EA3AC29BE78}">
      <dsp:nvSpPr>
        <dsp:cNvPr id="0" name=""/>
        <dsp:cNvSpPr/>
      </dsp:nvSpPr>
      <dsp:spPr>
        <a:xfrm>
          <a:off x="2984803" y="2399957"/>
          <a:ext cx="251882" cy="252085"/>
        </a:xfrm>
        <a:prstGeom prst="ellipse">
          <a:avLst/>
        </a:prstGeom>
        <a:solidFill>
          <a:schemeClr val="accent5">
            <a:hueOff val="-1505133"/>
            <a:satOff val="6032"/>
            <a:lumOff val="1307"/>
            <a:alphaOff val="0"/>
          </a:schemeClr>
        </a:solidFill>
        <a:ln w="25400" cap="flat" cmpd="sng" algn="ctr">
          <a:solidFill>
            <a:schemeClr val="accent5">
              <a:hueOff val="-1505133"/>
              <a:satOff val="603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F22CE-19E3-4E3F-8023-842CB0D1D5AE}">
      <dsp:nvSpPr>
        <dsp:cNvPr id="0" name=""/>
        <dsp:cNvSpPr/>
      </dsp:nvSpPr>
      <dsp:spPr>
        <a:xfrm>
          <a:off x="4059034" y="2202763"/>
          <a:ext cx="125941" cy="125939"/>
        </a:xfrm>
        <a:prstGeom prst="ellipse">
          <a:avLst/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 w="25400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A413-984A-44A5-AC7A-F4331B63677C}">
      <dsp:nvSpPr>
        <dsp:cNvPr id="0" name=""/>
        <dsp:cNvSpPr/>
      </dsp:nvSpPr>
      <dsp:spPr>
        <a:xfrm>
          <a:off x="4059034" y="2724955"/>
          <a:ext cx="125941" cy="125939"/>
        </a:xfrm>
        <a:prstGeom prst="ellipse">
          <a:avLst/>
        </a:prstGeom>
        <a:solidFill>
          <a:schemeClr val="accent5">
            <a:hueOff val="-2107186"/>
            <a:satOff val="8445"/>
            <a:lumOff val="1830"/>
            <a:alphaOff val="0"/>
          </a:schemeClr>
        </a:solidFill>
        <a:ln w="25400" cap="flat" cmpd="sng" algn="ctr">
          <a:solidFill>
            <a:schemeClr val="accent5">
              <a:hueOff val="-2107186"/>
              <a:satOff val="8445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62B2B-18C9-44DE-9181-44B89A956A86}">
      <dsp:nvSpPr>
        <dsp:cNvPr id="0" name=""/>
        <dsp:cNvSpPr/>
      </dsp:nvSpPr>
      <dsp:spPr>
        <a:xfrm>
          <a:off x="4171372" y="2315860"/>
          <a:ext cx="125941" cy="125939"/>
        </a:xfrm>
        <a:prstGeom prst="ellipse">
          <a:avLst/>
        </a:prstGeom>
        <a:solidFill>
          <a:schemeClr val="accent5">
            <a:hueOff val="-2408213"/>
            <a:satOff val="9651"/>
            <a:lumOff val="2092"/>
            <a:alphaOff val="0"/>
          </a:schemeClr>
        </a:solidFill>
        <a:ln w="25400" cap="flat" cmpd="sng" algn="ctr">
          <a:solidFill>
            <a:schemeClr val="accent5">
              <a:hueOff val="-2408213"/>
              <a:satOff val="9651"/>
              <a:lumOff val="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C2FE3-9107-4403-87E9-A2C2E091CAF2}">
      <dsp:nvSpPr>
        <dsp:cNvPr id="0" name=""/>
        <dsp:cNvSpPr/>
      </dsp:nvSpPr>
      <dsp:spPr>
        <a:xfrm>
          <a:off x="4178832" y="2612480"/>
          <a:ext cx="125941" cy="125939"/>
        </a:xfrm>
        <a:prstGeom prst="ellipse">
          <a:avLst/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 w="25400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9C0AD-212F-42E7-8470-E8A2A47AAF02}">
      <dsp:nvSpPr>
        <dsp:cNvPr id="0" name=""/>
        <dsp:cNvSpPr/>
      </dsp:nvSpPr>
      <dsp:spPr>
        <a:xfrm>
          <a:off x="1512171" y="1584172"/>
          <a:ext cx="1995207" cy="1745740"/>
        </a:xfrm>
        <a:prstGeom prst="ellipse">
          <a:avLst/>
        </a:prstGeom>
        <a:solidFill>
          <a:schemeClr val="accent5">
            <a:hueOff val="-3010266"/>
            <a:satOff val="12064"/>
            <a:lumOff val="2615"/>
            <a:alphaOff val="0"/>
          </a:schemeClr>
        </a:solidFill>
        <a:ln w="25400" cap="flat" cmpd="sng" algn="ctr">
          <a:solidFill>
            <a:schemeClr val="accent5">
              <a:hueOff val="-3010266"/>
              <a:satOff val="12064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Мастерская счастья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04362" y="1839830"/>
        <a:ext cx="1410825" cy="1234424"/>
      </dsp:txXfrm>
    </dsp:sp>
    <dsp:sp modelId="{EAE3D9DC-0DAF-41BE-9761-601008BDE9CE}">
      <dsp:nvSpPr>
        <dsp:cNvPr id="0" name=""/>
        <dsp:cNvSpPr/>
      </dsp:nvSpPr>
      <dsp:spPr>
        <a:xfrm>
          <a:off x="1509929" y="1779375"/>
          <a:ext cx="251882" cy="25208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387C-9CE9-469E-8D8D-72D6880128DC}">
      <dsp:nvSpPr>
        <dsp:cNvPr id="0" name=""/>
        <dsp:cNvSpPr/>
      </dsp:nvSpPr>
      <dsp:spPr>
        <a:xfrm>
          <a:off x="1348444" y="1646393"/>
          <a:ext cx="125941" cy="125939"/>
        </a:xfrm>
        <a:prstGeom prst="ellipse">
          <a:avLst/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 w="25400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21A69-F637-46E2-B237-DA66469BBC07}">
      <dsp:nvSpPr>
        <dsp:cNvPr id="0" name=""/>
        <dsp:cNvSpPr/>
      </dsp:nvSpPr>
      <dsp:spPr>
        <a:xfrm>
          <a:off x="1079447" y="1646393"/>
          <a:ext cx="125941" cy="125939"/>
        </a:xfrm>
        <a:prstGeom prst="ellipse">
          <a:avLst/>
        </a:prstGeom>
        <a:solidFill>
          <a:schemeClr val="accent5">
            <a:hueOff val="-3913345"/>
            <a:satOff val="15683"/>
            <a:lumOff val="3399"/>
            <a:alphaOff val="0"/>
          </a:schemeClr>
        </a:solidFill>
        <a:ln w="25400" cap="flat" cmpd="sng" algn="ctr">
          <a:solidFill>
            <a:schemeClr val="accent5">
              <a:hueOff val="-3913345"/>
              <a:satOff val="15683"/>
              <a:lumOff val="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0033C-4495-4D80-ABF8-3F15A8006C9E}">
      <dsp:nvSpPr>
        <dsp:cNvPr id="0" name=""/>
        <dsp:cNvSpPr/>
      </dsp:nvSpPr>
      <dsp:spPr>
        <a:xfrm>
          <a:off x="810450" y="1646393"/>
          <a:ext cx="125941" cy="125939"/>
        </a:xfrm>
        <a:prstGeom prst="ellipse">
          <a:avLst/>
        </a:prstGeom>
        <a:solidFill>
          <a:schemeClr val="accent5">
            <a:hueOff val="-4214372"/>
            <a:satOff val="16890"/>
            <a:lumOff val="3660"/>
            <a:alphaOff val="0"/>
          </a:schemeClr>
        </a:solidFill>
        <a:ln w="25400" cap="flat" cmpd="sng" algn="ctr">
          <a:solidFill>
            <a:schemeClr val="accent5">
              <a:hueOff val="-4214372"/>
              <a:satOff val="16890"/>
              <a:lumOff val="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D2E30-FA38-4E5E-8876-DABC79E7BA5E}">
      <dsp:nvSpPr>
        <dsp:cNvPr id="0" name=""/>
        <dsp:cNvSpPr/>
      </dsp:nvSpPr>
      <dsp:spPr>
        <a:xfrm>
          <a:off x="541454" y="1646393"/>
          <a:ext cx="125941" cy="125939"/>
        </a:xfrm>
        <a:prstGeom prst="ellipse">
          <a:avLst/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 w="25400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7383D-D016-4E52-8B44-7A49322F93D0}">
      <dsp:nvSpPr>
        <dsp:cNvPr id="0" name=""/>
        <dsp:cNvSpPr/>
      </dsp:nvSpPr>
      <dsp:spPr>
        <a:xfrm>
          <a:off x="272018" y="1646393"/>
          <a:ext cx="125941" cy="125939"/>
        </a:xfrm>
        <a:prstGeom prst="ellipse">
          <a:avLst/>
        </a:prstGeom>
        <a:solidFill>
          <a:schemeClr val="accent5">
            <a:hueOff val="-4816425"/>
            <a:satOff val="19302"/>
            <a:lumOff val="4183"/>
            <a:alphaOff val="0"/>
          </a:schemeClr>
        </a:solidFill>
        <a:ln w="25400" cap="flat" cmpd="sng" algn="ctr">
          <a:solidFill>
            <a:schemeClr val="accent5">
              <a:hueOff val="-4816425"/>
              <a:satOff val="19302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9FA3A-ADAA-4D85-9A92-6BA972A4267E}">
      <dsp:nvSpPr>
        <dsp:cNvPr id="0" name=""/>
        <dsp:cNvSpPr/>
      </dsp:nvSpPr>
      <dsp:spPr>
        <a:xfrm>
          <a:off x="3022" y="1646393"/>
          <a:ext cx="125941" cy="125939"/>
        </a:xfrm>
        <a:prstGeom prst="ellipse">
          <a:avLst/>
        </a:prstGeom>
        <a:solidFill>
          <a:schemeClr val="accent5">
            <a:hueOff val="-5117451"/>
            <a:satOff val="20509"/>
            <a:lumOff val="4445"/>
            <a:alphaOff val="0"/>
          </a:schemeClr>
        </a:solidFill>
        <a:ln w="25400" cap="flat" cmpd="sng" algn="ctr">
          <a:solidFill>
            <a:schemeClr val="accent5">
              <a:hueOff val="-5117451"/>
              <a:satOff val="20509"/>
              <a:lumOff val="44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57919-3CCE-4BDF-AD93-B8A7E85639DD}">
      <dsp:nvSpPr>
        <dsp:cNvPr id="0" name=""/>
        <dsp:cNvSpPr/>
      </dsp:nvSpPr>
      <dsp:spPr>
        <a:xfrm>
          <a:off x="144021" y="1224135"/>
          <a:ext cx="1476189" cy="32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ТРЕКИ</a:t>
          </a:r>
          <a:endParaRPr lang="ru-RU" sz="2400" b="1" kern="1200" dirty="0"/>
        </a:p>
      </dsp:txBody>
      <dsp:txXfrm>
        <a:off x="144021" y="1224135"/>
        <a:ext cx="1476189" cy="323962"/>
      </dsp:txXfrm>
    </dsp:sp>
    <dsp:sp modelId="{2DDD7687-4147-4840-9DD4-8EA43CA9CAD6}">
      <dsp:nvSpPr>
        <dsp:cNvPr id="0" name=""/>
        <dsp:cNvSpPr/>
      </dsp:nvSpPr>
      <dsp:spPr>
        <a:xfrm>
          <a:off x="1248393" y="2399957"/>
          <a:ext cx="251882" cy="252085"/>
        </a:xfrm>
        <a:prstGeom prst="ellipse">
          <a:avLst/>
        </a:prstGeom>
        <a:solidFill>
          <a:schemeClr val="accent5">
            <a:hueOff val="-6020531"/>
            <a:satOff val="24128"/>
            <a:lumOff val="5229"/>
            <a:alphaOff val="0"/>
          </a:schemeClr>
        </a:solidFill>
        <a:ln w="25400" cap="flat" cmpd="sng" algn="ctr">
          <a:solidFill>
            <a:schemeClr val="accent5">
              <a:hueOff val="-6020531"/>
              <a:satOff val="24128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7999-A6A5-4F64-9631-FCD0425BC30B}">
      <dsp:nvSpPr>
        <dsp:cNvPr id="0" name=""/>
        <dsp:cNvSpPr/>
      </dsp:nvSpPr>
      <dsp:spPr>
        <a:xfrm>
          <a:off x="999143" y="2462927"/>
          <a:ext cx="125941" cy="125939"/>
        </a:xfrm>
        <a:prstGeom prst="ellipse">
          <a:avLst/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 w="25400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F791-59B1-42BD-A7A7-DFDD9DD9D110}">
      <dsp:nvSpPr>
        <dsp:cNvPr id="0" name=""/>
        <dsp:cNvSpPr/>
      </dsp:nvSpPr>
      <dsp:spPr>
        <a:xfrm>
          <a:off x="750332" y="2462927"/>
          <a:ext cx="125941" cy="12593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B4BCA-EF82-4E78-8394-B94DB25E65F4}">
      <dsp:nvSpPr>
        <dsp:cNvPr id="0" name=""/>
        <dsp:cNvSpPr/>
      </dsp:nvSpPr>
      <dsp:spPr>
        <a:xfrm>
          <a:off x="501082" y="2462927"/>
          <a:ext cx="125941" cy="125939"/>
        </a:xfrm>
        <a:prstGeom prst="ellipse">
          <a:avLst/>
        </a:prstGeom>
        <a:solidFill>
          <a:schemeClr val="accent5">
            <a:hueOff val="-6923611"/>
            <a:satOff val="27747"/>
            <a:lumOff val="6013"/>
            <a:alphaOff val="0"/>
          </a:schemeClr>
        </a:solidFill>
        <a:ln w="25400" cap="flat" cmpd="sng" algn="ctr">
          <a:solidFill>
            <a:schemeClr val="accent5">
              <a:hueOff val="-6923611"/>
              <a:satOff val="27747"/>
              <a:lumOff val="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528B4-2456-440D-A5B6-510C4CD93586}">
      <dsp:nvSpPr>
        <dsp:cNvPr id="0" name=""/>
        <dsp:cNvSpPr/>
      </dsp:nvSpPr>
      <dsp:spPr>
        <a:xfrm>
          <a:off x="252272" y="2462927"/>
          <a:ext cx="125941" cy="125939"/>
        </a:xfrm>
        <a:prstGeom prst="ellipse">
          <a:avLst/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 w="25400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2D43-1562-4233-A779-0BC4C0571292}">
      <dsp:nvSpPr>
        <dsp:cNvPr id="0" name=""/>
        <dsp:cNvSpPr/>
      </dsp:nvSpPr>
      <dsp:spPr>
        <a:xfrm>
          <a:off x="3022" y="2462927"/>
          <a:ext cx="125941" cy="125939"/>
        </a:xfrm>
        <a:prstGeom prst="ellipse">
          <a:avLst/>
        </a:prstGeom>
        <a:solidFill>
          <a:schemeClr val="accent5">
            <a:hueOff val="-7525664"/>
            <a:satOff val="30160"/>
            <a:lumOff val="6536"/>
            <a:alphaOff val="0"/>
          </a:schemeClr>
        </a:solidFill>
        <a:ln w="25400" cap="flat" cmpd="sng" algn="ctr">
          <a:solidFill>
            <a:schemeClr val="accent5">
              <a:hueOff val="-7525664"/>
              <a:satOff val="30160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21C8D-E088-47F1-93F4-D729F8399318}">
      <dsp:nvSpPr>
        <dsp:cNvPr id="0" name=""/>
        <dsp:cNvSpPr/>
      </dsp:nvSpPr>
      <dsp:spPr>
        <a:xfrm>
          <a:off x="144011" y="2160241"/>
          <a:ext cx="1116357" cy="32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КЕЙСЫ</a:t>
          </a:r>
          <a:endParaRPr lang="ru-RU" sz="2300" b="1" kern="1200" dirty="0"/>
        </a:p>
      </dsp:txBody>
      <dsp:txXfrm>
        <a:off x="144011" y="2160241"/>
        <a:ext cx="1116357" cy="323962"/>
      </dsp:txXfrm>
    </dsp:sp>
    <dsp:sp modelId="{9BAA62E4-C0FC-4BDB-9D11-4205BE0A8EB5}">
      <dsp:nvSpPr>
        <dsp:cNvPr id="0" name=""/>
        <dsp:cNvSpPr/>
      </dsp:nvSpPr>
      <dsp:spPr>
        <a:xfrm>
          <a:off x="1509929" y="3010183"/>
          <a:ext cx="251882" cy="252085"/>
        </a:xfrm>
        <a:prstGeom prst="ellipse">
          <a:avLst/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 w="25400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768E-5271-474F-A7A3-89F202112B68}">
      <dsp:nvSpPr>
        <dsp:cNvPr id="0" name=""/>
        <dsp:cNvSpPr/>
      </dsp:nvSpPr>
      <dsp:spPr>
        <a:xfrm>
          <a:off x="1348444" y="3266826"/>
          <a:ext cx="125941" cy="125939"/>
        </a:xfrm>
        <a:prstGeom prst="ellipse">
          <a:avLst/>
        </a:prstGeom>
        <a:solidFill>
          <a:schemeClr val="accent5">
            <a:hueOff val="-8428744"/>
            <a:satOff val="33779"/>
            <a:lumOff val="7321"/>
            <a:alphaOff val="0"/>
          </a:schemeClr>
        </a:solidFill>
        <a:ln w="25400" cap="flat" cmpd="sng" algn="ctr">
          <a:solidFill>
            <a:schemeClr val="accent5">
              <a:hueOff val="-8428744"/>
              <a:satOff val="33779"/>
              <a:lumOff val="7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8F5FC-9FAC-4B71-9C95-2F509F5BD619}">
      <dsp:nvSpPr>
        <dsp:cNvPr id="0" name=""/>
        <dsp:cNvSpPr/>
      </dsp:nvSpPr>
      <dsp:spPr>
        <a:xfrm>
          <a:off x="1079447" y="3266826"/>
          <a:ext cx="125941" cy="125939"/>
        </a:xfrm>
        <a:prstGeom prst="ellipse">
          <a:avLst/>
        </a:prstGeom>
        <a:solidFill>
          <a:schemeClr val="accent5">
            <a:hueOff val="-8729770"/>
            <a:satOff val="34985"/>
            <a:lumOff val="7582"/>
            <a:alphaOff val="0"/>
          </a:schemeClr>
        </a:solidFill>
        <a:ln w="25400" cap="flat" cmpd="sng" algn="ctr">
          <a:solidFill>
            <a:schemeClr val="accent5">
              <a:hueOff val="-8729770"/>
              <a:satOff val="34985"/>
              <a:lumOff val="7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980AD-5FFF-443C-ADD9-B9655BBA0B45}">
      <dsp:nvSpPr>
        <dsp:cNvPr id="0" name=""/>
        <dsp:cNvSpPr/>
      </dsp:nvSpPr>
      <dsp:spPr>
        <a:xfrm>
          <a:off x="810450" y="3266826"/>
          <a:ext cx="125941" cy="125939"/>
        </a:xfrm>
        <a:prstGeom prst="ellipse">
          <a:avLst/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 w="25400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F4E5-B928-4698-8A86-F579B339415D}">
      <dsp:nvSpPr>
        <dsp:cNvPr id="0" name=""/>
        <dsp:cNvSpPr/>
      </dsp:nvSpPr>
      <dsp:spPr>
        <a:xfrm>
          <a:off x="541454" y="3266826"/>
          <a:ext cx="125941" cy="125939"/>
        </a:xfrm>
        <a:prstGeom prst="ellipse">
          <a:avLst/>
        </a:prstGeom>
        <a:solidFill>
          <a:schemeClr val="accent5">
            <a:hueOff val="-9331823"/>
            <a:satOff val="37398"/>
            <a:lumOff val="8105"/>
            <a:alphaOff val="0"/>
          </a:schemeClr>
        </a:solidFill>
        <a:ln w="25400" cap="flat" cmpd="sng" algn="ctr">
          <a:solidFill>
            <a:schemeClr val="accent5">
              <a:hueOff val="-9331823"/>
              <a:satOff val="37398"/>
              <a:lumOff val="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C5406-91B4-4580-B0FF-EA20140CD266}">
      <dsp:nvSpPr>
        <dsp:cNvPr id="0" name=""/>
        <dsp:cNvSpPr/>
      </dsp:nvSpPr>
      <dsp:spPr>
        <a:xfrm>
          <a:off x="272018" y="3266826"/>
          <a:ext cx="125941" cy="125939"/>
        </a:xfrm>
        <a:prstGeom prst="ellipse">
          <a:avLst/>
        </a:prstGeom>
        <a:solidFill>
          <a:schemeClr val="accent5">
            <a:hueOff val="-9632850"/>
            <a:satOff val="38605"/>
            <a:lumOff val="8367"/>
            <a:alphaOff val="0"/>
          </a:schemeClr>
        </a:solidFill>
        <a:ln w="25400" cap="flat" cmpd="sng" algn="ctr">
          <a:solidFill>
            <a:schemeClr val="accent5">
              <a:hueOff val="-9632850"/>
              <a:satOff val="38605"/>
              <a:lumOff val="8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57962-EA19-4F50-95F9-7087CB39EDD3}">
      <dsp:nvSpPr>
        <dsp:cNvPr id="0" name=""/>
        <dsp:cNvSpPr/>
      </dsp:nvSpPr>
      <dsp:spPr>
        <a:xfrm>
          <a:off x="3022" y="3266826"/>
          <a:ext cx="125941" cy="1259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D228D-E326-43E8-B7B2-B0FE82D975A3}">
      <dsp:nvSpPr>
        <dsp:cNvPr id="0" name=""/>
        <dsp:cNvSpPr/>
      </dsp:nvSpPr>
      <dsp:spPr>
        <a:xfrm>
          <a:off x="72012" y="2880321"/>
          <a:ext cx="1476189" cy="32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СОБЫТИЯ</a:t>
          </a:r>
          <a:endParaRPr lang="ru-RU" sz="2300" b="1" kern="1200" dirty="0"/>
        </a:p>
      </dsp:txBody>
      <dsp:txXfrm>
        <a:off x="72012" y="2880321"/>
        <a:ext cx="1476189" cy="323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F6F3A-D062-4AE9-86CB-10C729C8F7C9}">
      <dsp:nvSpPr>
        <dsp:cNvPr id="0" name=""/>
        <dsp:cNvSpPr/>
      </dsp:nvSpPr>
      <dsp:spPr>
        <a:xfrm>
          <a:off x="2687911" y="994539"/>
          <a:ext cx="2470531" cy="2075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Мастерская счастья</a:t>
          </a:r>
          <a:endParaRPr lang="ru-RU" sz="2000" kern="1200" dirty="0"/>
        </a:p>
      </dsp:txBody>
      <dsp:txXfrm>
        <a:off x="3049712" y="1298560"/>
        <a:ext cx="1746929" cy="1467944"/>
      </dsp:txXfrm>
    </dsp:sp>
    <dsp:sp modelId="{6C178FD2-3802-450E-A302-AC502DFCDF97}">
      <dsp:nvSpPr>
        <dsp:cNvPr id="0" name=""/>
        <dsp:cNvSpPr/>
      </dsp:nvSpPr>
      <dsp:spPr>
        <a:xfrm rot="5395956">
          <a:off x="3740236" y="3148383"/>
          <a:ext cx="369118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795538" y="3196984"/>
        <a:ext cx="258383" cy="311905"/>
      </dsp:txXfrm>
    </dsp:sp>
    <dsp:sp modelId="{4CB105BE-F2FA-4808-90C9-F14751DEE438}">
      <dsp:nvSpPr>
        <dsp:cNvPr id="0" name=""/>
        <dsp:cNvSpPr/>
      </dsp:nvSpPr>
      <dsp:spPr>
        <a:xfrm>
          <a:off x="2860195" y="3766975"/>
          <a:ext cx="2131976" cy="16411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Марафон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«Я выбираю, ты выбираешь»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172416" y="4007310"/>
        <a:ext cx="1507534" cy="1160438"/>
      </dsp:txXfrm>
    </dsp:sp>
    <dsp:sp modelId="{8CAF07BC-6EB8-4A44-84D8-C9678222B041}">
      <dsp:nvSpPr>
        <dsp:cNvPr id="0" name=""/>
        <dsp:cNvSpPr/>
      </dsp:nvSpPr>
      <dsp:spPr>
        <a:xfrm rot="85159">
          <a:off x="5200110" y="1805510"/>
          <a:ext cx="101742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00115" y="1909100"/>
        <a:ext cx="71219" cy="311905"/>
      </dsp:txXfrm>
    </dsp:sp>
    <dsp:sp modelId="{F875EBE0-39B6-4D19-AB40-EB22B62C1A5A}">
      <dsp:nvSpPr>
        <dsp:cNvPr id="0" name=""/>
        <dsp:cNvSpPr/>
      </dsp:nvSpPr>
      <dsp:spPr>
        <a:xfrm>
          <a:off x="5349161" y="1291924"/>
          <a:ext cx="2225273" cy="1607013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Митап</a:t>
          </a:r>
          <a:r>
            <a:rPr lang="ru-RU" sz="1600" b="1" kern="1200" dirty="0" smtClean="0">
              <a:solidFill>
                <a:srgbClr val="002060"/>
              </a:solidFill>
            </a:rPr>
            <a:t> «Визуальный язык школы как инструмент создания ЛРОС»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675045" y="1527266"/>
        <a:ext cx="1573505" cy="1136329"/>
      </dsp:txXfrm>
    </dsp:sp>
    <dsp:sp modelId="{02B07FDE-AC62-4354-ADC8-62C4E7917E43}">
      <dsp:nvSpPr>
        <dsp:cNvPr id="0" name=""/>
        <dsp:cNvSpPr/>
      </dsp:nvSpPr>
      <dsp:spPr>
        <a:xfrm rot="2668819">
          <a:off x="4837215" y="3026417"/>
          <a:ext cx="725439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859556" y="3075750"/>
        <a:ext cx="569487" cy="311905"/>
      </dsp:txXfrm>
    </dsp:sp>
    <dsp:sp modelId="{AB012B31-7C1A-4F71-8BFC-18BA62E7A6B5}">
      <dsp:nvSpPr>
        <dsp:cNvPr id="0" name=""/>
        <dsp:cNvSpPr/>
      </dsp:nvSpPr>
      <dsp:spPr>
        <a:xfrm>
          <a:off x="5319948" y="3587407"/>
          <a:ext cx="2098859" cy="169469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Проектная неделя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627319" y="3835590"/>
        <a:ext cx="1484117" cy="1198332"/>
      </dsp:txXfrm>
    </dsp:sp>
    <dsp:sp modelId="{E32F796A-093C-4026-8EE6-5BC9C5C24125}">
      <dsp:nvSpPr>
        <dsp:cNvPr id="0" name=""/>
        <dsp:cNvSpPr/>
      </dsp:nvSpPr>
      <dsp:spPr>
        <a:xfrm rot="8040679">
          <a:off x="2358406" y="3034072"/>
          <a:ext cx="692222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90560" y="3081959"/>
        <a:ext cx="536270" cy="311905"/>
      </dsp:txXfrm>
    </dsp:sp>
    <dsp:sp modelId="{D6E02AC7-AA64-4DAE-95C5-3C74DA66D27C}">
      <dsp:nvSpPr>
        <dsp:cNvPr id="0" name=""/>
        <dsp:cNvSpPr/>
      </dsp:nvSpPr>
      <dsp:spPr>
        <a:xfrm>
          <a:off x="527671" y="3655539"/>
          <a:ext cx="2209142" cy="1496776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Открытые инновационные уроки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851192" y="3874737"/>
        <a:ext cx="1562100" cy="1058380"/>
      </dsp:txXfrm>
    </dsp:sp>
    <dsp:sp modelId="{50E3F783-C8E7-4E1B-877F-AF05F2353372}">
      <dsp:nvSpPr>
        <dsp:cNvPr id="0" name=""/>
        <dsp:cNvSpPr/>
      </dsp:nvSpPr>
      <dsp:spPr>
        <a:xfrm rot="10682252">
          <a:off x="2410295" y="1821076"/>
          <a:ext cx="196981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69372" y="1924032"/>
        <a:ext cx="137887" cy="311905"/>
      </dsp:txXfrm>
    </dsp:sp>
    <dsp:sp modelId="{D233C7BA-6F12-4EFE-81F2-3E6DBA737A6B}">
      <dsp:nvSpPr>
        <dsp:cNvPr id="0" name=""/>
        <dsp:cNvSpPr/>
      </dsp:nvSpPr>
      <dsp:spPr>
        <a:xfrm>
          <a:off x="403724" y="1364550"/>
          <a:ext cx="1914667" cy="15115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Хакатон</a:t>
          </a:r>
          <a:r>
            <a:rPr lang="ru-RU" sz="1800" b="1" kern="1200" dirty="0" smtClean="0">
              <a:solidFill>
                <a:srgbClr val="002060"/>
              </a:solidFill>
            </a:rPr>
            <a:t> «Азбука эмоций»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84120" y="1585911"/>
        <a:ext cx="1353875" cy="1068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D81B-B1EA-46C7-90CD-D2A5A9718AF9}">
      <dsp:nvSpPr>
        <dsp:cNvPr id="0" name=""/>
        <dsp:cNvSpPr/>
      </dsp:nvSpPr>
      <dsp:spPr>
        <a:xfrm>
          <a:off x="1609307" y="0"/>
          <a:ext cx="3168188" cy="4104456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AC065-7E05-4780-8C41-3267C9045D1F}">
      <dsp:nvSpPr>
        <dsp:cNvPr id="0" name=""/>
        <dsp:cNvSpPr/>
      </dsp:nvSpPr>
      <dsp:spPr>
        <a:xfrm>
          <a:off x="0" y="2828954"/>
          <a:ext cx="6219640" cy="7597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Педагоги и учащиеся, включенные в работу Центра (70%)</a:t>
          </a:r>
          <a:endParaRPr lang="ru-RU" sz="1800" b="1" kern="1200" dirty="0"/>
        </a:p>
      </dsp:txBody>
      <dsp:txXfrm>
        <a:off x="37086" y="2866040"/>
        <a:ext cx="6145468" cy="685545"/>
      </dsp:txXfrm>
    </dsp:sp>
    <dsp:sp modelId="{81B38688-1786-40A4-8BB6-2BB03F641F05}">
      <dsp:nvSpPr>
        <dsp:cNvPr id="0" name=""/>
        <dsp:cNvSpPr/>
      </dsp:nvSpPr>
      <dsp:spPr>
        <a:xfrm>
          <a:off x="12" y="2093580"/>
          <a:ext cx="6196402" cy="593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Публикации, информация в СМИ (не менее 30)</a:t>
          </a:r>
          <a:endParaRPr lang="ru-RU" sz="1800" b="1" kern="1200" dirty="0"/>
        </a:p>
      </dsp:txBody>
      <dsp:txXfrm>
        <a:off x="28966" y="2122534"/>
        <a:ext cx="6138494" cy="535214"/>
      </dsp:txXfrm>
    </dsp:sp>
    <dsp:sp modelId="{A7BBD691-3BE8-4EFB-808B-F386E10473A8}">
      <dsp:nvSpPr>
        <dsp:cNvPr id="0" name=""/>
        <dsp:cNvSpPr/>
      </dsp:nvSpPr>
      <dsp:spPr>
        <a:xfrm>
          <a:off x="864090" y="288027"/>
          <a:ext cx="4357101" cy="678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Внедрение новых технологий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(90% педагогов – участников проекта)</a:t>
          </a:r>
          <a:endParaRPr lang="ru-RU" sz="1800" b="1" kern="1200" dirty="0"/>
        </a:p>
      </dsp:txBody>
      <dsp:txXfrm>
        <a:off x="897227" y="321164"/>
        <a:ext cx="4290827" cy="612535"/>
      </dsp:txXfrm>
    </dsp:sp>
    <dsp:sp modelId="{2F300AD0-122F-45DC-8FB0-84BF2BAFC67B}">
      <dsp:nvSpPr>
        <dsp:cNvPr id="0" name=""/>
        <dsp:cNvSpPr/>
      </dsp:nvSpPr>
      <dsp:spPr>
        <a:xfrm>
          <a:off x="720077" y="1152132"/>
          <a:ext cx="4764649" cy="736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Победители и призеры конкурсов (увеличение на 10%)</a:t>
          </a:r>
          <a:endParaRPr lang="ru-RU" sz="1800" b="1" kern="1200" dirty="0"/>
        </a:p>
      </dsp:txBody>
      <dsp:txXfrm>
        <a:off x="756028" y="1188083"/>
        <a:ext cx="4692747" cy="664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708AB-F8AF-46CA-90BC-4325F7C03A8C}">
      <dsp:nvSpPr>
        <dsp:cNvPr id="0" name=""/>
        <dsp:cNvSpPr/>
      </dsp:nvSpPr>
      <dsp:spPr>
        <a:xfrm>
          <a:off x="288108" y="3571"/>
          <a:ext cx="2309789" cy="7106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Удовлетворён-</a:t>
          </a:r>
          <a:r>
            <a:rPr lang="ru-RU" sz="1800" b="1" kern="1200" dirty="0" err="1" smtClean="0"/>
            <a:t>ность</a:t>
          </a:r>
          <a:endParaRPr lang="ru-RU" sz="1800" b="1" kern="1200" dirty="0"/>
        </a:p>
      </dsp:txBody>
      <dsp:txXfrm>
        <a:off x="626369" y="107648"/>
        <a:ext cx="1633267" cy="502526"/>
      </dsp:txXfrm>
    </dsp:sp>
    <dsp:sp modelId="{64D64B43-4C9D-4B26-8220-E0A91CE39E30}">
      <dsp:nvSpPr>
        <dsp:cNvPr id="0" name=""/>
        <dsp:cNvSpPr/>
      </dsp:nvSpPr>
      <dsp:spPr>
        <a:xfrm>
          <a:off x="1226781" y="774793"/>
          <a:ext cx="432441" cy="43244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84101" y="940158"/>
        <a:ext cx="317801" cy="101711"/>
      </dsp:txXfrm>
    </dsp:sp>
    <dsp:sp modelId="{D3615E45-21B0-4AAD-8366-8582FB08B99F}">
      <dsp:nvSpPr>
        <dsp:cNvPr id="0" name=""/>
        <dsp:cNvSpPr/>
      </dsp:nvSpPr>
      <dsp:spPr>
        <a:xfrm>
          <a:off x="216102" y="1267776"/>
          <a:ext cx="2453799" cy="9128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Повышение качества результатов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75453" y="1401457"/>
        <a:ext cx="1735097" cy="645469"/>
      </dsp:txXfrm>
    </dsp:sp>
    <dsp:sp modelId="{5CE94CAB-5906-468C-A2C2-2393F8476A57}">
      <dsp:nvSpPr>
        <dsp:cNvPr id="0" name=""/>
        <dsp:cNvSpPr/>
      </dsp:nvSpPr>
      <dsp:spPr>
        <a:xfrm>
          <a:off x="1226781" y="2241150"/>
          <a:ext cx="432441" cy="43244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84101" y="2406515"/>
        <a:ext cx="317801" cy="101711"/>
      </dsp:txXfrm>
    </dsp:sp>
    <dsp:sp modelId="{E0A02952-8CF2-4A10-A061-E65A7F4EA77A}">
      <dsp:nvSpPr>
        <dsp:cNvPr id="0" name=""/>
        <dsp:cNvSpPr/>
      </dsp:nvSpPr>
      <dsp:spPr>
        <a:xfrm>
          <a:off x="291422" y="2734133"/>
          <a:ext cx="2303160" cy="8374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Улучшение микроклимата, отношений</a:t>
          </a:r>
          <a:endParaRPr lang="ru-RU" sz="1600" b="1" kern="1200" dirty="0"/>
        </a:p>
      </dsp:txBody>
      <dsp:txXfrm>
        <a:off x="628712" y="2856768"/>
        <a:ext cx="1628580" cy="592137"/>
      </dsp:txXfrm>
    </dsp:sp>
    <dsp:sp modelId="{706CE695-BCD5-450B-8DB1-D66D146907C6}">
      <dsp:nvSpPr>
        <dsp:cNvPr id="0" name=""/>
        <dsp:cNvSpPr/>
      </dsp:nvSpPr>
      <dsp:spPr>
        <a:xfrm>
          <a:off x="1226781" y="3632083"/>
          <a:ext cx="432441" cy="43244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84101" y="3797448"/>
        <a:ext cx="317801" cy="101711"/>
      </dsp:txXfrm>
    </dsp:sp>
    <dsp:sp modelId="{FDBB3FCB-9300-4144-8FE5-51E470A5D276}">
      <dsp:nvSpPr>
        <dsp:cNvPr id="0" name=""/>
        <dsp:cNvSpPr/>
      </dsp:nvSpPr>
      <dsp:spPr>
        <a:xfrm>
          <a:off x="444420" y="4125066"/>
          <a:ext cx="1997163" cy="9119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Умение и возможность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делать выбор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36898" y="4258614"/>
        <a:ext cx="1412207" cy="644826"/>
      </dsp:txXfrm>
    </dsp:sp>
    <dsp:sp modelId="{32658976-B6E9-4BF7-8807-D208626FFBB8}">
      <dsp:nvSpPr>
        <dsp:cNvPr id="0" name=""/>
        <dsp:cNvSpPr/>
      </dsp:nvSpPr>
      <dsp:spPr>
        <a:xfrm>
          <a:off x="2781740" y="2381600"/>
          <a:ext cx="237097" cy="277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81740" y="2437072"/>
        <a:ext cx="165968" cy="166414"/>
      </dsp:txXfrm>
    </dsp:sp>
    <dsp:sp modelId="{FF8A5549-A1D4-42B8-B4C1-CDFB3A2EEAEC}">
      <dsp:nvSpPr>
        <dsp:cNvPr id="0" name=""/>
        <dsp:cNvSpPr/>
      </dsp:nvSpPr>
      <dsp:spPr>
        <a:xfrm>
          <a:off x="3117255" y="1774691"/>
          <a:ext cx="1491177" cy="149117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СЧАСТЬЕ</a:t>
          </a:r>
          <a:endParaRPr lang="ru-RU" sz="2100" b="1" kern="1200" dirty="0"/>
        </a:p>
      </dsp:txBody>
      <dsp:txXfrm>
        <a:off x="3335633" y="1993069"/>
        <a:ext cx="1054421" cy="1054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8694D-36BB-4C63-8F8B-B8F4AE196546}">
      <dsp:nvSpPr>
        <dsp:cNvPr id="0" name=""/>
        <dsp:cNvSpPr/>
      </dsp:nvSpPr>
      <dsp:spPr>
        <a:xfrm>
          <a:off x="0" y="382395"/>
          <a:ext cx="99123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E556-4246-4D15-A598-F3A9D811E279}">
      <dsp:nvSpPr>
        <dsp:cNvPr id="0" name=""/>
        <dsp:cNvSpPr/>
      </dsp:nvSpPr>
      <dsp:spPr>
        <a:xfrm>
          <a:off x="471900" y="87195"/>
          <a:ext cx="943799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800" kern="1200" dirty="0" smtClean="0">
            <a:latin typeface="Fedra Sans Pro Light" panose="020B0303040000020004" pitchFamily="34" charset="0"/>
            <a:ea typeface="Fedra Sans Pro Light" panose="020B0303040000020004" pitchFamily="34" charset="0"/>
            <a:cs typeface="Fedra Sans Pro Ligh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векторного моделирования образовательной среды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(В.А. </a:t>
          </a:r>
          <a:r>
            <a:rPr lang="ru-RU" altLang="ru-RU" sz="1800" kern="1200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Ясвин</a:t>
          </a: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);</a:t>
          </a:r>
        </a:p>
        <a:p>
          <a:pPr lvl="0" algn="l" defTabSz="2889250"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</a:endParaRPr>
        </a:p>
      </dsp:txBody>
      <dsp:txXfrm>
        <a:off x="500721" y="116016"/>
        <a:ext cx="9380353" cy="532758"/>
      </dsp:txXfrm>
    </dsp:sp>
    <dsp:sp modelId="{15E179DC-B0FA-46ED-B71C-8C2BFCD66672}">
      <dsp:nvSpPr>
        <dsp:cNvPr id="0" name=""/>
        <dsp:cNvSpPr/>
      </dsp:nvSpPr>
      <dsp:spPr>
        <a:xfrm>
          <a:off x="0" y="1289595"/>
          <a:ext cx="99123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E705B-B188-463B-8A65-F64920880D0F}">
      <dsp:nvSpPr>
        <dsp:cNvPr id="0" name=""/>
        <dsp:cNvSpPr/>
      </dsp:nvSpPr>
      <dsp:spPr>
        <a:xfrm>
          <a:off x="471900" y="994395"/>
          <a:ext cx="9437995" cy="59040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анализа развивающего потенциала образовательной программы школы (В.А. </a:t>
          </a:r>
          <a:r>
            <a:rPr lang="ru-RU" altLang="ru-RU" sz="1800" kern="1200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Ясвин</a:t>
          </a: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)</a:t>
          </a:r>
        </a:p>
      </dsp:txBody>
      <dsp:txXfrm>
        <a:off x="500721" y="1023216"/>
        <a:ext cx="9380353" cy="532758"/>
      </dsp:txXfrm>
    </dsp:sp>
    <dsp:sp modelId="{32747903-B5F1-4AD0-8937-D3B57A9F654A}">
      <dsp:nvSpPr>
        <dsp:cNvPr id="0" name=""/>
        <dsp:cNvSpPr/>
      </dsp:nvSpPr>
      <dsp:spPr>
        <a:xfrm>
          <a:off x="0" y="2196795"/>
          <a:ext cx="99123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E42A3-BF4F-4ED7-B9BC-424495629AA9}">
      <dsp:nvSpPr>
        <dsp:cNvPr id="0" name=""/>
        <dsp:cNvSpPr/>
      </dsp:nvSpPr>
      <dsp:spPr>
        <a:xfrm>
          <a:off x="471900" y="1901595"/>
          <a:ext cx="9437995" cy="59040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Проведение количественной оценки параметров среды </a:t>
          </a:r>
          <a:endParaRPr lang="ru-RU" kern="1200" dirty="0">
            <a:solidFill>
              <a:srgbClr val="002060"/>
            </a:solidFill>
          </a:endParaRPr>
        </a:p>
      </dsp:txBody>
      <dsp:txXfrm>
        <a:off x="500721" y="1930416"/>
        <a:ext cx="9380353" cy="532758"/>
      </dsp:txXfrm>
    </dsp:sp>
    <dsp:sp modelId="{0DA578BD-B47B-48FE-AC87-B902955CEB05}">
      <dsp:nvSpPr>
        <dsp:cNvPr id="0" name=""/>
        <dsp:cNvSpPr/>
      </dsp:nvSpPr>
      <dsp:spPr>
        <a:xfrm>
          <a:off x="0" y="3103995"/>
          <a:ext cx="9912325" cy="37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307" tIns="124968" rIns="769307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altLang="ru-RU" sz="1800" kern="1200" smtClean="0">
            <a:latin typeface="Fedra Sans Pro Light" panose="020B0303040000020004" pitchFamily="34" charset="0"/>
            <a:ea typeface="Fedra Sans Pro Light" panose="020B0303040000020004" pitchFamily="34" charset="0"/>
            <a:cs typeface="Fedra Sans Pro Light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0" y="3103995"/>
        <a:ext cx="9912325" cy="375674"/>
      </dsp:txXfrm>
    </dsp:sp>
    <dsp:sp modelId="{7028869D-76E6-42E2-8E40-4BC4C376593F}">
      <dsp:nvSpPr>
        <dsp:cNvPr id="0" name=""/>
        <dsp:cNvSpPr/>
      </dsp:nvSpPr>
      <dsp:spPr>
        <a:xfrm>
          <a:off x="471900" y="2808795"/>
          <a:ext cx="9437995" cy="59040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Методика организационной культуры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00721" y="2837616"/>
        <a:ext cx="9380353" cy="532758"/>
      </dsp:txXfrm>
    </dsp:sp>
    <dsp:sp modelId="{22123488-5F11-4656-9EB5-91A82428DE38}">
      <dsp:nvSpPr>
        <dsp:cNvPr id="0" name=""/>
        <dsp:cNvSpPr/>
      </dsp:nvSpPr>
      <dsp:spPr>
        <a:xfrm>
          <a:off x="0" y="3882869"/>
          <a:ext cx="99123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02FA7-3217-49A1-91DB-0B76FAA41EFC}">
      <dsp:nvSpPr>
        <dsp:cNvPr id="0" name=""/>
        <dsp:cNvSpPr/>
      </dsp:nvSpPr>
      <dsp:spPr>
        <a:xfrm>
          <a:off x="471900" y="3587669"/>
          <a:ext cx="9437995" cy="59040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SWOT</a:t>
          </a: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-анализ;</a:t>
          </a:r>
        </a:p>
        <a:p>
          <a:pPr lvl="0" algn="l" defTabSz="800100"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Внешняя экспертиза</a:t>
          </a:r>
          <a:endParaRPr lang="ru-RU" kern="1200" dirty="0">
            <a:solidFill>
              <a:srgbClr val="002060"/>
            </a:solidFill>
          </a:endParaRPr>
        </a:p>
      </dsp:txBody>
      <dsp:txXfrm>
        <a:off x="500721" y="3616490"/>
        <a:ext cx="9380353" cy="532758"/>
      </dsp:txXfrm>
    </dsp:sp>
    <dsp:sp modelId="{D813C25B-384D-4DD3-95E4-41D3D14E7F55}">
      <dsp:nvSpPr>
        <dsp:cNvPr id="0" name=""/>
        <dsp:cNvSpPr/>
      </dsp:nvSpPr>
      <dsp:spPr>
        <a:xfrm>
          <a:off x="0" y="4790069"/>
          <a:ext cx="9912325" cy="337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755DE-7DA1-46CF-A46E-AB5BE7140CB7}">
      <dsp:nvSpPr>
        <dsp:cNvPr id="0" name=""/>
        <dsp:cNvSpPr/>
      </dsp:nvSpPr>
      <dsp:spPr>
        <a:xfrm>
          <a:off x="471900" y="4494869"/>
          <a:ext cx="9437995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64" tIns="0" rIns="262264" bIns="0" numCol="1" spcCol="1270" anchor="ctr" anchorCtr="0">
          <a:noAutofit/>
        </a:bodyPr>
        <a:lstStyle/>
        <a:p>
          <a:pPr marL="0" marR="0" lvl="0" indent="0" algn="l" defTabSz="2667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1800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Мониторинг образовательных результатов</a:t>
          </a:r>
          <a:endParaRPr lang="ru-RU" kern="1200" dirty="0">
            <a:solidFill>
              <a:srgbClr val="002060"/>
            </a:solidFill>
          </a:endParaRPr>
        </a:p>
      </dsp:txBody>
      <dsp:txXfrm>
        <a:off x="500721" y="4523690"/>
        <a:ext cx="9380353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F6F3A-D062-4AE9-86CB-10C729C8F7C9}">
      <dsp:nvSpPr>
        <dsp:cNvPr id="0" name=""/>
        <dsp:cNvSpPr/>
      </dsp:nvSpPr>
      <dsp:spPr>
        <a:xfrm>
          <a:off x="2884896" y="1470334"/>
          <a:ext cx="2246612" cy="18878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Мастерская счастья</a:t>
          </a:r>
          <a:endParaRPr lang="ru-RU" sz="2000" kern="1200" dirty="0"/>
        </a:p>
      </dsp:txBody>
      <dsp:txXfrm>
        <a:off x="3213905" y="1746800"/>
        <a:ext cx="1588594" cy="1334895"/>
      </dsp:txXfrm>
    </dsp:sp>
    <dsp:sp modelId="{6C178FD2-3802-450E-A302-AC502DFCDF97}">
      <dsp:nvSpPr>
        <dsp:cNvPr id="0" name=""/>
        <dsp:cNvSpPr/>
      </dsp:nvSpPr>
      <dsp:spPr>
        <a:xfrm rot="5399986">
          <a:off x="3882935" y="3327512"/>
          <a:ext cx="250543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20516" y="3393899"/>
        <a:ext cx="175380" cy="311905"/>
      </dsp:txXfrm>
    </dsp:sp>
    <dsp:sp modelId="{4CB105BE-F2FA-4808-90C9-F14751DEE438}">
      <dsp:nvSpPr>
        <dsp:cNvPr id="0" name=""/>
        <dsp:cNvSpPr/>
      </dsp:nvSpPr>
      <dsp:spPr>
        <a:xfrm>
          <a:off x="3243738" y="3830886"/>
          <a:ext cx="1528945" cy="15289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Обновление МТБ, технологий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467647" y="4054795"/>
        <a:ext cx="1081127" cy="1081127"/>
      </dsp:txXfrm>
    </dsp:sp>
    <dsp:sp modelId="{8CAF07BC-6EB8-4A44-84D8-C9678222B041}">
      <dsp:nvSpPr>
        <dsp:cNvPr id="0" name=""/>
        <dsp:cNvSpPr/>
      </dsp:nvSpPr>
      <dsp:spPr>
        <a:xfrm rot="21132638">
          <a:off x="5223875" y="1970040"/>
          <a:ext cx="263032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24239" y="2079355"/>
        <a:ext cx="184122" cy="311905"/>
      </dsp:txXfrm>
    </dsp:sp>
    <dsp:sp modelId="{F875EBE0-39B6-4D19-AB40-EB22B62C1A5A}">
      <dsp:nvSpPr>
        <dsp:cNvPr id="0" name=""/>
        <dsp:cNvSpPr/>
      </dsp:nvSpPr>
      <dsp:spPr>
        <a:xfrm>
          <a:off x="5595244" y="1302918"/>
          <a:ext cx="1897161" cy="152894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Интересные события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873077" y="1526827"/>
        <a:ext cx="1341495" cy="1081127"/>
      </dsp:txXfrm>
    </dsp:sp>
    <dsp:sp modelId="{02B07FDE-AC62-4354-ADC8-62C4E7917E43}">
      <dsp:nvSpPr>
        <dsp:cNvPr id="0" name=""/>
        <dsp:cNvSpPr/>
      </dsp:nvSpPr>
      <dsp:spPr>
        <a:xfrm rot="2351864">
          <a:off x="4942866" y="3167188"/>
          <a:ext cx="614653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60413" y="3221875"/>
        <a:ext cx="458701" cy="311905"/>
      </dsp:txXfrm>
    </dsp:sp>
    <dsp:sp modelId="{AB012B31-7C1A-4F71-8BFC-18BA62E7A6B5}">
      <dsp:nvSpPr>
        <dsp:cNvPr id="0" name=""/>
        <dsp:cNvSpPr/>
      </dsp:nvSpPr>
      <dsp:spPr>
        <a:xfrm>
          <a:off x="5401976" y="3559367"/>
          <a:ext cx="2098859" cy="169469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Выбор треков, маршрутов, кейсов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709347" y="3807550"/>
        <a:ext cx="1484117" cy="1198332"/>
      </dsp:txXfrm>
    </dsp:sp>
    <dsp:sp modelId="{E32F796A-093C-4026-8EE6-5BC9C5C24125}">
      <dsp:nvSpPr>
        <dsp:cNvPr id="0" name=""/>
        <dsp:cNvSpPr/>
      </dsp:nvSpPr>
      <dsp:spPr>
        <a:xfrm rot="8367890">
          <a:off x="2523360" y="3174603"/>
          <a:ext cx="583472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660598" y="3227893"/>
        <a:ext cx="427520" cy="311905"/>
      </dsp:txXfrm>
    </dsp:sp>
    <dsp:sp modelId="{D6E02AC7-AA64-4DAE-95C5-3C74DA66D27C}">
      <dsp:nvSpPr>
        <dsp:cNvPr id="0" name=""/>
        <dsp:cNvSpPr/>
      </dsp:nvSpPr>
      <dsp:spPr>
        <a:xfrm>
          <a:off x="773785" y="3559629"/>
          <a:ext cx="1880969" cy="1632516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Компетенции 4К, </a:t>
          </a:r>
          <a:r>
            <a:rPr lang="ru-RU" sz="1600" b="1" kern="1200" dirty="0" err="1" smtClean="0">
              <a:solidFill>
                <a:srgbClr val="002060"/>
              </a:solidFill>
            </a:rPr>
            <a:t>эмоциональ-ный</a:t>
          </a:r>
          <a:r>
            <a:rPr lang="ru-RU" sz="1600" b="1" kern="1200" dirty="0" smtClean="0">
              <a:solidFill>
                <a:srgbClr val="002060"/>
              </a:solidFill>
            </a:rPr>
            <a:t> интеллект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049247" y="3798705"/>
        <a:ext cx="1330045" cy="1154364"/>
      </dsp:txXfrm>
    </dsp:sp>
    <dsp:sp modelId="{50E3F783-C8E7-4E1B-877F-AF05F2353372}">
      <dsp:nvSpPr>
        <dsp:cNvPr id="0" name=""/>
        <dsp:cNvSpPr/>
      </dsp:nvSpPr>
      <dsp:spPr>
        <a:xfrm rot="11229250">
          <a:off x="2514656" y="1983914"/>
          <a:ext cx="271714" cy="519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95853" y="2092958"/>
        <a:ext cx="190200" cy="311905"/>
      </dsp:txXfrm>
    </dsp:sp>
    <dsp:sp modelId="{D233C7BA-6F12-4EFE-81F2-3E6DBA737A6B}">
      <dsp:nvSpPr>
        <dsp:cNvPr id="0" name=""/>
        <dsp:cNvSpPr/>
      </dsp:nvSpPr>
      <dsp:spPr>
        <a:xfrm>
          <a:off x="485752" y="1336509"/>
          <a:ext cx="1914667" cy="15115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Смена парадигмы управления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66148" y="1557870"/>
        <a:ext cx="1353875" cy="1068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D006F-818B-4025-91B3-91F613AA9684}">
      <dsp:nvSpPr>
        <dsp:cNvPr id="0" name=""/>
        <dsp:cNvSpPr/>
      </dsp:nvSpPr>
      <dsp:spPr>
        <a:xfrm>
          <a:off x="0" y="0"/>
          <a:ext cx="8128489" cy="50803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2B753-CB00-4238-9D42-6ADFEB797C76}">
      <dsp:nvSpPr>
        <dsp:cNvPr id="0" name=""/>
        <dsp:cNvSpPr/>
      </dsp:nvSpPr>
      <dsp:spPr>
        <a:xfrm>
          <a:off x="994518" y="3621161"/>
          <a:ext cx="186955" cy="1869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A7F7-B9B6-49AB-AD7E-7EA137CFA13B}">
      <dsp:nvSpPr>
        <dsp:cNvPr id="0" name=""/>
        <dsp:cNvSpPr/>
      </dsp:nvSpPr>
      <dsp:spPr>
        <a:xfrm>
          <a:off x="2649698" y="2956571"/>
          <a:ext cx="4702566" cy="5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Соглашение о взаимоотношениях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49698" y="2956571"/>
        <a:ext cx="4702566" cy="520571"/>
      </dsp:txXfrm>
    </dsp:sp>
    <dsp:sp modelId="{51B0D4AD-6443-46BE-91C1-A6A66C169112}">
      <dsp:nvSpPr>
        <dsp:cNvPr id="0" name=""/>
        <dsp:cNvSpPr/>
      </dsp:nvSpPr>
      <dsp:spPr>
        <a:xfrm>
          <a:off x="2146645" y="2901082"/>
          <a:ext cx="325139" cy="325139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D663C-6A5F-4B88-88ED-E53F1B751E45}">
      <dsp:nvSpPr>
        <dsp:cNvPr id="0" name=""/>
        <dsp:cNvSpPr/>
      </dsp:nvSpPr>
      <dsp:spPr>
        <a:xfrm>
          <a:off x="1138534" y="3765167"/>
          <a:ext cx="4402957" cy="9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8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Локальные нормативные акты</a:t>
          </a:r>
          <a:endParaRPr lang="ru-RU" sz="2000" b="1" kern="1200" dirty="0"/>
        </a:p>
      </dsp:txBody>
      <dsp:txXfrm>
        <a:off x="1138534" y="3765167"/>
        <a:ext cx="4402957" cy="943004"/>
      </dsp:txXfrm>
    </dsp:sp>
    <dsp:sp modelId="{B1828E81-BCAA-4168-8CE1-BED46F367741}">
      <dsp:nvSpPr>
        <dsp:cNvPr id="0" name=""/>
        <dsp:cNvSpPr/>
      </dsp:nvSpPr>
      <dsp:spPr>
        <a:xfrm>
          <a:off x="3514797" y="2253009"/>
          <a:ext cx="430809" cy="43080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43688-C9AC-4DAE-8C9C-328FC032C564}">
      <dsp:nvSpPr>
        <dsp:cNvPr id="0" name=""/>
        <dsp:cNvSpPr/>
      </dsp:nvSpPr>
      <dsp:spPr>
        <a:xfrm>
          <a:off x="4090867" y="2325030"/>
          <a:ext cx="4670083" cy="46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7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Мониторинг интересов, открытость</a:t>
          </a:r>
          <a:endParaRPr lang="ru-RU" sz="2000" b="1" kern="1200" dirty="0"/>
        </a:p>
      </dsp:txBody>
      <dsp:txXfrm>
        <a:off x="4090867" y="2325030"/>
        <a:ext cx="4670083" cy="462467"/>
      </dsp:txXfrm>
    </dsp:sp>
    <dsp:sp modelId="{44AF05DF-7B73-4D47-9F1B-EB34B68D4202}">
      <dsp:nvSpPr>
        <dsp:cNvPr id="0" name=""/>
        <dsp:cNvSpPr/>
      </dsp:nvSpPr>
      <dsp:spPr>
        <a:xfrm>
          <a:off x="5328595" y="1532928"/>
          <a:ext cx="577122" cy="57712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61E78-352E-4A20-85DE-FAF7C2BD5B25}">
      <dsp:nvSpPr>
        <dsp:cNvPr id="0" name=""/>
        <dsp:cNvSpPr/>
      </dsp:nvSpPr>
      <dsp:spPr>
        <a:xfrm>
          <a:off x="6120679" y="1388916"/>
          <a:ext cx="3843613" cy="67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Наставничество, поддержка психологов, </a:t>
          </a:r>
          <a:r>
            <a:rPr lang="ru-RU" sz="2000" b="1" kern="1200" dirty="0" err="1" smtClean="0"/>
            <a:t>коучинг</a:t>
          </a:r>
          <a:endParaRPr lang="ru-RU" sz="2000" b="1" kern="1200" dirty="0"/>
        </a:p>
      </dsp:txBody>
      <dsp:txXfrm>
        <a:off x="6120679" y="1388916"/>
        <a:ext cx="3843613" cy="67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9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-180602" y="1412776"/>
            <a:ext cx="12166603" cy="8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5322" b="1" smtClean="0">
                <a:solidFill>
                  <a:schemeClr val="bg1"/>
                </a:solidFill>
                <a:latin typeface="Fedra Sans Pro Book"/>
              </a:rPr>
              <a:t>ПРОЕКТ </a:t>
            </a:r>
            <a:endParaRPr lang="ru-RU" sz="5322" b="1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8892406" y="5210072"/>
            <a:ext cx="2976025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18.12.2020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010" y="3888265"/>
            <a:ext cx="88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Fedra Sans Pro Book"/>
              </a:rPr>
              <a:t>АВТОРЫ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МБОУ «СОШ №30»,</a:t>
            </a:r>
            <a:endParaRPr lang="ru-RU" sz="2000" dirty="0">
              <a:solidFill>
                <a:schemeClr val="bg1"/>
              </a:solidFill>
              <a:latin typeface="Fedra Sans Pro Book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Лехтина Л.П., директор, </a:t>
            </a:r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Сегиневич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Н.А.,заместитель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директора по УВР, Маркова А.П., заместитель директора по ВР, Морозова М.В., педагог-психолог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Консультант</a:t>
            </a:r>
          </a:p>
          <a:p>
            <a:r>
              <a:rPr lang="ru-RU" sz="2000" dirty="0">
                <a:solidFill>
                  <a:schemeClr val="bg1"/>
                </a:solidFill>
                <a:latin typeface="Fedra Sans Pro Book"/>
              </a:rPr>
              <a:t>Давыденко Анастасия Александровна заведующая Лабораторией научно-методического сопровождения школ на этапе перехода в эффективный режим работы</a:t>
            </a:r>
          </a:p>
        </p:txBody>
      </p:sp>
      <p:sp>
        <p:nvSpPr>
          <p:cNvPr id="6" name="Shape 203"/>
          <p:cNvSpPr>
            <a:spLocks noChangeArrowheads="1"/>
          </p:cNvSpPr>
          <p:nvPr/>
        </p:nvSpPr>
        <p:spPr bwMode="auto">
          <a:xfrm>
            <a:off x="121733" y="2636912"/>
            <a:ext cx="1216660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000" b="1" dirty="0" smtClean="0">
                <a:solidFill>
                  <a:schemeClr val="bg1"/>
                </a:solidFill>
                <a:latin typeface="Fedra Sans Pro Book"/>
              </a:rPr>
              <a:t>Центр развития личностного потенциала</a:t>
            </a:r>
          </a:p>
          <a:p>
            <a:pPr algn="ctr" eaLnBrk="1"/>
            <a:r>
              <a:rPr lang="ru-RU" sz="4000" b="1" dirty="0" smtClean="0">
                <a:solidFill>
                  <a:schemeClr val="bg1"/>
                </a:solidFill>
                <a:latin typeface="Fedra Sans Pro Book"/>
              </a:rPr>
              <a:t>«Мастерская счастья»</a:t>
            </a:r>
            <a:endParaRPr lang="ru-RU" sz="4000" b="1" dirty="0">
              <a:solidFill>
                <a:schemeClr val="bg1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КРУПНЫЕ ОБРАЗОВТЕЛЬНЫЕ СОБЫТИЯ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7740056"/>
              </p:ext>
            </p:extLst>
          </p:nvPr>
        </p:nvGraphicFramePr>
        <p:xfrm>
          <a:off x="2028031" y="724958"/>
          <a:ext cx="8112125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4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7561" y="620688"/>
            <a:ext cx="112118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90328" y="1772816"/>
            <a:ext cx="10737195" cy="432048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400" dirty="0">
              <a:solidFill>
                <a:srgbClr val="00B05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71977"/>
              </p:ext>
            </p:extLst>
          </p:nvPr>
        </p:nvGraphicFramePr>
        <p:xfrm>
          <a:off x="611486" y="1268760"/>
          <a:ext cx="10916037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9868"/>
                <a:gridCol w="6266169"/>
              </a:tblGrid>
              <a:tr h="5013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Продукты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Эффекты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83197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Банк нормативных документов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Модель организации Центра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Методические рекомендации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Треки и кейсы по развитию личностному потенциала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Рабочие программы курсов ВУД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Чек-листы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Цифровой навигатор по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Формирование «нормального»</a:t>
                      </a:r>
                      <a:r>
                        <a:rPr lang="ru-RU" b="1" baseline="0" dirty="0" smtClean="0"/>
                        <a:t> типа личности </a:t>
                      </a:r>
                      <a:r>
                        <a:rPr lang="ru-RU" b="1" baseline="0" dirty="0" smtClean="0"/>
                        <a:t>(П.Ф. Лесгафт) в </a:t>
                      </a:r>
                      <a:r>
                        <a:rPr lang="ru-RU" b="1" baseline="0" dirty="0" smtClean="0"/>
                        <a:t>результате у</a:t>
                      </a:r>
                      <a:r>
                        <a:rPr lang="ru-RU" b="1" dirty="0" smtClean="0"/>
                        <a:t>величения доли творческой среды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Повышение квалификации педагогов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Гармонизация отношений между администрацией</a:t>
                      </a:r>
                      <a:r>
                        <a:rPr lang="ru-RU" b="1" baseline="0" dirty="0" smtClean="0"/>
                        <a:t> ОО, </a:t>
                      </a:r>
                      <a:r>
                        <a:rPr lang="ru-RU" b="1" dirty="0" smtClean="0"/>
                        <a:t>педагогами, учащимися, родителями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Личностные</a:t>
                      </a:r>
                      <a:r>
                        <a:rPr lang="ru-RU" b="1" baseline="0" dirty="0" smtClean="0"/>
                        <a:t> достижения педагогов и учащихся</a:t>
                      </a:r>
                      <a:endParaRPr lang="ru-RU" b="1" dirty="0" smtClean="0"/>
                    </a:p>
                    <a:p>
                      <a:endParaRPr lang="ru-RU" b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566" y="4780794"/>
            <a:ext cx="1489815" cy="14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5" y="620686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минимизации</a:t>
            </a:r>
            <a:endParaRPr lang="ru-RU" alt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90041" y="1910030"/>
            <a:ext cx="10803164" cy="432949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0" y="1244027"/>
            <a:ext cx="4136770" cy="232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42" y="994770"/>
            <a:ext cx="3960440" cy="263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362290" y="2780928"/>
            <a:ext cx="722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24262"/>
              </p:ext>
            </p:extLst>
          </p:nvPr>
        </p:nvGraphicFramePr>
        <p:xfrm>
          <a:off x="298551" y="3957335"/>
          <a:ext cx="10994654" cy="2016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7327"/>
                <a:gridCol w="5497327"/>
              </a:tblGrid>
              <a:tr h="2016224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Педагогическая пассивность,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неготовность к изменениям,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недостаточный уровень квалификации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Включение в творческие группы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Поощрение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Постепенное погружение в тему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Наставничество,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коучинг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 помощь психолога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Демонстрация позитивных результатов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ПОС, курсы повышения квалификации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5" y="620686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минимизации</a:t>
            </a:r>
            <a:endParaRPr lang="ru-RU" alt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90041" y="1910030"/>
            <a:ext cx="10803164" cy="432949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62290" y="2708920"/>
            <a:ext cx="722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6" y="1124744"/>
            <a:ext cx="3950171" cy="262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74" y="1256032"/>
            <a:ext cx="3904791" cy="260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98691"/>
              </p:ext>
            </p:extLst>
          </p:nvPr>
        </p:nvGraphicFramePr>
        <p:xfrm>
          <a:off x="394296" y="4223301"/>
          <a:ext cx="10994654" cy="14379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7327"/>
                <a:gridCol w="5497327"/>
              </a:tblGrid>
              <a:tr h="143794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Неравномерное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распределение нагрузки между участниками проекта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Контроль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за распределением нагрузки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Делегирование полномочий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Привлечение партнеров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5" y="620686"/>
            <a:ext cx="12166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минимизации</a:t>
            </a:r>
            <a:endParaRPr lang="ru-RU" alt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90041" y="1910030"/>
            <a:ext cx="10803164" cy="432949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75982" y="2661253"/>
            <a:ext cx="722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46" y="1233100"/>
            <a:ext cx="2607823" cy="31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18" y="1599402"/>
            <a:ext cx="4392489" cy="293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31125"/>
              </p:ext>
            </p:extLst>
          </p:nvPr>
        </p:nvGraphicFramePr>
        <p:xfrm>
          <a:off x="683493" y="4775836"/>
          <a:ext cx="10609712" cy="14379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04856"/>
                <a:gridCol w="5304856"/>
              </a:tblGrid>
              <a:tr h="143794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Нежелание учащихся принимать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участие в проекте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Изучение и УЧЕТ интересов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Использование современных технологий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Работа в зоне «ближайшего развития»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5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«ДОРОЖНОЙ КАРТЫ»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568" y="1484784"/>
            <a:ext cx="10585176" cy="4585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этап:  ноябрь 2020 – август 2021 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проекта организации образовательного процесса школы в соответствии с направлениями ЛРОС, начало реализации проекта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рабочих групп, обучение учителей, разработка локальных нормативных актов, создание карты опасных мест в школе, мониторинг интересов учащихся,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треков, кейсов, программы мастерских).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этап: сентябрь 2021 – май 2023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Практическая реализация и корректировка проекта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соглашения о взаимоотношениях, УМК «Школа возможностей», технология создания уроков 4К, ПОС, организация работы мастерских «Мастерская выбора», «Мастерская достижения», «Мастерская жизнестойкости», отдельные треки и кейсы для каждой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мастерской, интересные события).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этап: июнь 2023 – ноябрь 2023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и экспертная оценка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638" y="175245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27598" r="4629" b="9578"/>
          <a:stretch/>
        </p:blipFill>
        <p:spPr bwMode="auto">
          <a:xfrm>
            <a:off x="1763614" y="764704"/>
            <a:ext cx="9520213" cy="535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79938"/>
              </p:ext>
            </p:extLst>
          </p:nvPr>
        </p:nvGraphicFramePr>
        <p:xfrm>
          <a:off x="7092206" y="5300723"/>
          <a:ext cx="3984055" cy="8216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84055"/>
              </a:tblGrid>
              <a:tr h="68227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Дмитрий Алексеевич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Леонтьев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42581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БЛАГОПОЛУЧАТЕЛИ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95462" y="2060848"/>
            <a:ext cx="10977181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b="1" dirty="0" smtClean="0">
              <a:latin typeface="Fedra Sans Pro Light"/>
              <a:ea typeface="Fedra Sans Pro Light"/>
              <a:cs typeface="Fedra Sans Pro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82464"/>
              </p:ext>
            </p:extLst>
          </p:nvPr>
        </p:nvGraphicFramePr>
        <p:xfrm>
          <a:off x="179439" y="2050318"/>
          <a:ext cx="11193206" cy="39435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689291"/>
                <a:gridCol w="5503915"/>
              </a:tblGrid>
              <a:tr h="586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Педагоги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Учащиеся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1218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Развитие компетенций, улучшение микроклимата,</a:t>
                      </a:r>
                      <a:r>
                        <a:rPr lang="ru-RU" sz="2000" b="1" baseline="0" dirty="0" smtClean="0"/>
                        <a:t> осознание собственной значимости в коллективе, повышение мотивации к деятельности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799"/>
                        </a:spcBef>
                        <a:buClr>
                          <a:srgbClr val="F69200"/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ru-RU" altLang="ru-RU" sz="1800" b="1" dirty="0" smtClean="0">
                          <a:latin typeface="Fedra Sans Pro Light"/>
                          <a:ea typeface="Fedra Sans Pro Light"/>
                          <a:cs typeface="Fedra Sans Pro Light"/>
                        </a:rPr>
                        <a:t>Развитие творческих способностей, умение</a:t>
                      </a:r>
                      <a:r>
                        <a:rPr lang="ru-RU" altLang="ru-RU" sz="1800" b="1" baseline="0" dirty="0" smtClean="0">
                          <a:latin typeface="Fedra Sans Pro Light"/>
                          <a:ea typeface="Fedra Sans Pro Light"/>
                          <a:cs typeface="Fedra Sans Pro Light"/>
                        </a:rPr>
                        <a:t> и возможность осуществлять выбор, реализация познавательных потребностей</a:t>
                      </a:r>
                      <a:endParaRPr lang="ru-RU" altLang="ru-RU" sz="1800" b="1" dirty="0" smtClean="0">
                        <a:latin typeface="Fedra Sans Pro Light"/>
                        <a:ea typeface="Fedra Sans Pro Light"/>
                        <a:cs typeface="Fedra Sans Pro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" y="4362680"/>
            <a:ext cx="1840754" cy="178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82" y="4362680"/>
            <a:ext cx="1892908" cy="178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58" y="4238715"/>
            <a:ext cx="2792032" cy="18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3852"/>
          <a:stretch/>
        </p:blipFill>
        <p:spPr bwMode="auto">
          <a:xfrm>
            <a:off x="6372126" y="4099516"/>
            <a:ext cx="2154026" cy="19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4523" y="663382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ПРОЕКТА.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Количественные показатели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284052"/>
              </p:ext>
            </p:extLst>
          </p:nvPr>
        </p:nvGraphicFramePr>
        <p:xfrm>
          <a:off x="1331567" y="1988840"/>
          <a:ext cx="914450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18" y="2996952"/>
            <a:ext cx="2733549" cy="274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6310" y="663382"/>
            <a:ext cx="1216660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</a:t>
            </a: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ПРОЕКТА. Качественные результаты</a:t>
            </a:r>
            <a:endParaRPr lang="ru-RU" altLang="ru-RU" sz="28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1002029"/>
              </p:ext>
            </p:extLst>
          </p:nvPr>
        </p:nvGraphicFramePr>
        <p:xfrm>
          <a:off x="899518" y="1268760"/>
          <a:ext cx="48245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485"/>
          <p:cNvSpPr>
            <a:spLocks noChangeArrowheads="1"/>
          </p:cNvSpPr>
          <p:nvPr/>
        </p:nvSpPr>
        <p:spPr bwMode="auto">
          <a:xfrm>
            <a:off x="5508030" y="1484784"/>
            <a:ext cx="6347978" cy="482453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Удовлетворенность </a:t>
            </a:r>
            <a:r>
              <a:rPr lang="ru-RU" altLang="ru-RU" sz="2000" dirty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деятельностью </a:t>
            </a: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центра (не менее 70% от общего количества участников проекта по результатам мониторинга);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Повышение качества образовательных результатов (на 5-10%);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Улучшение </a:t>
            </a:r>
            <a:r>
              <a:rPr lang="ru-RU" altLang="ru-RU" sz="2000" dirty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психологического микроклимата в ОО, гармонизация отношений между педагогами, учащимися, </a:t>
            </a: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родителями (по результатам анкетирования, материалам конфликтной комиссии);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Удовлетворенность </a:t>
            </a:r>
            <a:r>
              <a:rPr lang="ru-RU" altLang="ru-RU" sz="2000" dirty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педагогов своей </a:t>
            </a: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деятельностью (не менее 70% от количества педагогов – участников проекта);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Повышение </a:t>
            </a:r>
            <a:r>
              <a:rPr lang="ru-RU" altLang="ru-RU" sz="2000" dirty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внутренней мотивации для выполнения деятельности и достижения поставленной </a:t>
            </a:r>
            <a:r>
              <a:rPr lang="ru-RU" altLang="ru-RU" sz="2000" dirty="0" smtClean="0">
                <a:solidFill>
                  <a:prstClr val="black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цели </a:t>
            </a:r>
            <a:endParaRPr lang="ru-RU" altLang="ru-RU" sz="2000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1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483694" y="836712"/>
            <a:ext cx="9142267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54850" y="2060848"/>
            <a:ext cx="11211863" cy="4671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1041 учащийся, </a:t>
            </a: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3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корпуса (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п.Малиновка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и 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с.Сарбала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Участие в проектах «Точка роста», «Билет в будущее», «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Сберкампус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» и др.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Музей, 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медиацентр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, клуб туризма и краеведения, шахматный клуб, спортивный клуб, поисковый отряд, РДШ, «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Юнармия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» и пр.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Победы в конкурсах «</a:t>
            </a:r>
            <a:r>
              <a:rPr lang="ru-RU" altLang="ru-RU" sz="3193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ТОПШкола</a:t>
            </a:r>
            <a:r>
              <a:rPr lang="ru-RU" altLang="ru-RU" sz="3193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», «Лучшая ОО», «Инициатива» и др.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4" y="478865"/>
            <a:ext cx="1594218" cy="158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67470" y="632439"/>
            <a:ext cx="1216660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СПОСОБЫ ОЦЕНКИ РЕЗУЛЬТАТОВ</a:t>
            </a:r>
            <a:endParaRPr lang="ru-RU" altLang="ru-RU" sz="32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631246" y="1196752"/>
            <a:ext cx="10936730" cy="496855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solidFill>
                <a:prstClr val="black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5152074"/>
              </p:ext>
            </p:extLst>
          </p:nvPr>
        </p:nvGraphicFramePr>
        <p:xfrm>
          <a:off x="971526" y="1094370"/>
          <a:ext cx="9912325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8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0808805"/>
              </p:ext>
            </p:extLst>
          </p:nvPr>
        </p:nvGraphicFramePr>
        <p:xfrm>
          <a:off x="2028031" y="724958"/>
          <a:ext cx="8112125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6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1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УПРАВЛЕНЧЕСКОЕ СОПРОВОЖДЕНИЕ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227523"/>
              </p:ext>
            </p:extLst>
          </p:nvPr>
        </p:nvGraphicFramePr>
        <p:xfrm>
          <a:off x="899518" y="1608039"/>
          <a:ext cx="10297144" cy="508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6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ХАРАКТЕРИСТИКА СРЕДЫ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01315" y="1772816"/>
            <a:ext cx="11765557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buClr>
                <a:srgbClr val="F69200"/>
              </a:buClr>
              <a:buSzPct val="100000"/>
            </a:pPr>
            <a:endParaRPr lang="ru-RU" altLang="ru-RU" sz="266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31" y="1886867"/>
            <a:ext cx="81835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ХАРАКТЕРИСТИКА СРЕДЫ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01315" y="1772816"/>
            <a:ext cx="11765557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buClr>
                <a:srgbClr val="F69200"/>
              </a:buClr>
              <a:buSzPct val="100000"/>
            </a:pPr>
            <a:endParaRPr lang="ru-RU" altLang="ru-RU" sz="266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1" y="1628800"/>
            <a:ext cx="100395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2212348"/>
              </p:ext>
            </p:extLst>
          </p:nvPr>
        </p:nvGraphicFramePr>
        <p:xfrm>
          <a:off x="2028031" y="724958"/>
          <a:ext cx="8112125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05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98463" y="1593542"/>
            <a:ext cx="8547073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7200" indent="-457200" algn="ctr"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Среда</a:t>
            </a:r>
            <a:r>
              <a:rPr lang="ru-RU" altLang="ru-RU" sz="2661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, сформированная на данный момент в школе, не нацелена на развитие свободы и активности </a:t>
            </a: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участников образовательных отношений, низкая активность участников образовательных отношений (деятельность не по желанию,  а по необходимости, пассивность, позиция «я в домике»), неготовность к вызовам </a:t>
            </a:r>
            <a:r>
              <a:rPr lang="en-US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VUKA</a:t>
            </a: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-мира.</a:t>
            </a:r>
          </a:p>
          <a:p>
            <a:pPr marL="457200" indent="-457200" algn="ctr">
              <a:buClr>
                <a:srgbClr val="F69200"/>
              </a:buClr>
              <a:buSzPct val="100000"/>
              <a:buFont typeface="Arial" pitchFamily="34" charset="0"/>
              <a:buChar char="•"/>
            </a:pPr>
            <a:endParaRPr lang="ru-RU" altLang="ru-RU" sz="266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buClr>
                <a:srgbClr val="F69200"/>
              </a:buClr>
              <a:buSzPct val="100000"/>
            </a:pPr>
            <a:endParaRPr lang="ru-RU" altLang="ru-RU" sz="266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" y="1845257"/>
            <a:ext cx="3288316" cy="328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F2500A9-6BFF-4B45-AB42-09074C5135FB}"/>
              </a:ext>
            </a:extLst>
          </p:cNvPr>
          <p:cNvGrpSpPr/>
          <p:nvPr/>
        </p:nvGrpSpPr>
        <p:grpSpPr>
          <a:xfrm>
            <a:off x="345851" y="908720"/>
            <a:ext cx="2929931" cy="1923010"/>
            <a:chOff x="-150473" y="1310509"/>
            <a:chExt cx="2821371" cy="1388265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37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6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</a:rPr>
                <a:t>ЦЕЛИ 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xmlns="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84D78CB-17AC-4229-B600-BE62F4B143F7}"/>
              </a:ext>
            </a:extLst>
          </p:cNvPr>
          <p:cNvSpPr/>
          <p:nvPr/>
        </p:nvSpPr>
        <p:spPr>
          <a:xfrm>
            <a:off x="3491806" y="778754"/>
            <a:ext cx="8208912" cy="4111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Создание </a:t>
            </a:r>
            <a:r>
              <a:rPr lang="ru-RU" altLang="ru-RU" sz="2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личностно-развивающей </a:t>
            </a:r>
            <a:r>
              <a:rPr lang="ru-RU" altLang="ru-RU" sz="2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образовательной среды, </a:t>
            </a:r>
            <a:r>
              <a:rPr lang="ru-RU" altLang="ru-RU" sz="2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предоставляющей: </a:t>
            </a:r>
          </a:p>
          <a:p>
            <a:pPr marL="342900" indent="-34290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учащимся - возможность </a:t>
            </a:r>
            <a:r>
              <a:rPr lang="ru-RU" altLang="ru-RU" sz="2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самопознания, саморазвития, самореализации, </a:t>
            </a:r>
            <a:endParaRPr lang="ru-RU" altLang="ru-RU" sz="2400" b="1" dirty="0" smtClean="0">
              <a:solidFill>
                <a:schemeClr val="tx1"/>
              </a:solidFill>
              <a:latin typeface="Fedra Sans Pro Book"/>
              <a:ea typeface="Fedra Sans Pro Light"/>
              <a:cs typeface="Fedra Sans Pro Light"/>
            </a:endParaRPr>
          </a:p>
          <a:p>
            <a:pPr marL="342900" indent="-34290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педагогам </a:t>
            </a:r>
            <a:r>
              <a:rPr lang="ru-RU" altLang="ru-RU" sz="2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– возможность продуктивного взаимодействия, сотворчества, профессионального роста, </a:t>
            </a:r>
          </a:p>
          <a:p>
            <a:pPr marL="342900" indent="-34290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родителям </a:t>
            </a:r>
            <a:r>
              <a:rPr lang="ru-RU" altLang="ru-RU" sz="2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– возможность участия в жизни детей, школы, проявления активной жизненной позиции.</a:t>
            </a:r>
            <a:endParaRPr lang="ru-RU" altLang="ru-RU" sz="3200" b="1" dirty="0">
              <a:solidFill>
                <a:schemeClr val="tx1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7" y="3683491"/>
            <a:ext cx="2694037" cy="14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0739387"/>
              </p:ext>
            </p:extLst>
          </p:nvPr>
        </p:nvGraphicFramePr>
        <p:xfrm>
          <a:off x="-468634" y="764704"/>
          <a:ext cx="5640239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7997098"/>
              </p:ext>
            </p:extLst>
          </p:nvPr>
        </p:nvGraphicFramePr>
        <p:xfrm>
          <a:off x="3707830" y="1268760"/>
          <a:ext cx="4392488" cy="472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5" name="Picture 3" descr="C:\Users\Анна Павловна\Desktop\ЛОГОТИП ШКОЛЫ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99" y="2132856"/>
            <a:ext cx="3369940" cy="33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27638" r="9707" b="11485"/>
          <a:stretch/>
        </p:blipFill>
        <p:spPr bwMode="auto">
          <a:xfrm>
            <a:off x="944438" y="548680"/>
            <a:ext cx="10046526" cy="59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80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896</Words>
  <Application>Microsoft Office PowerPoint</Application>
  <PresentationFormat>Произвольный</PresentationFormat>
  <Paragraphs>164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Анна Павловна</cp:lastModifiedBy>
  <cp:revision>66</cp:revision>
  <cp:lastPrinted>2020-10-24T07:56:48Z</cp:lastPrinted>
  <dcterms:created xsi:type="dcterms:W3CDTF">2020-09-14T17:49:18Z</dcterms:created>
  <dcterms:modified xsi:type="dcterms:W3CDTF">2020-12-18T08:24:05Z</dcterms:modified>
</cp:coreProperties>
</file>