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74" r:id="rId3"/>
    <p:sldId id="258" r:id="rId4"/>
    <p:sldId id="259" r:id="rId5"/>
    <p:sldId id="266" r:id="rId6"/>
    <p:sldId id="268" r:id="rId7"/>
    <p:sldId id="269" r:id="rId8"/>
    <p:sldId id="271" r:id="rId9"/>
    <p:sldId id="272" r:id="rId10"/>
    <p:sldId id="270" r:id="rId11"/>
    <p:sldId id="273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040E1-0585-498C-823A-6CD9C9F6E6C6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1E07D-7455-4646-BA3B-A259F7CCE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1E07D-7455-4646-BA3B-A259F7CCE3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2060848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Умственная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отсталость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Вариант 1, 2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системы условий  реализации АООП НОО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87624" y="1926704"/>
            <a:ext cx="76318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Технические средства обучения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ассистирующим технологиям относятся: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индивидуальные технические средства передвижения (кресла-коляски, ходунки и др.)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приборы для альтернативной и дополнительной коммуникации.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электронные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переключатели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подъемники, душевые каталки и другое оборудование, облегчающее уход и сопровождение.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4656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Особые образовательные потребности обучающихся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легкой умственной отсталостью 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31640" y="1486524"/>
            <a:ext cx="7200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раннее получение специальной помощи средствами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обязательность непрерывности коррекционно-развивающего процесса, реализуемого, как через содержание предметных областей, так и в процессе коррекционной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 научный, практико-ориентированный, действенный характер содержа­ния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доступность содержания познавательных задач, реализуемых в процессе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развитие мотивации и интереса к познанию окружающего мира с учетом возрастных и индивидуальных особенностей ребенка к обучению и социальному взаимодействию со средой.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специальное обучение способам усвоения общественного опыта.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Наименование курсов коррекционно-развивающей области АООП НОО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1556792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Логопедические курсы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курсы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Ритмика (НОО)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  </a:t>
            </a:r>
            <a:endParaRPr lang="ru-RU" sz="2000" b="1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619672" y="3038763"/>
            <a:ext cx="648072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Сенсорное развитие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Предметно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практические действия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Двигательное развитие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Альтернативная коммуникация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406640" cy="2480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Сопоставление наименования предметов согласно учебному плану ООП НОО МБОУ «СОШ № 30» и Примерной  АООП НОО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32" y="476672"/>
          <a:ext cx="7560840" cy="5868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50645"/>
                <a:gridCol w="2368456"/>
                <a:gridCol w="2641739"/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предметов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(УП ООП НОО)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предметов </a:t>
                      </a: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АООП)</a:t>
                      </a: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предметов </a:t>
                      </a: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АООП)</a:t>
                      </a: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 2</a:t>
                      </a:r>
                    </a:p>
                  </a:txBody>
                  <a:tcPr/>
                </a:tc>
              </a:tr>
              <a:tr h="4428492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Литературное чтение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(английский)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Окружающий мир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религиозных культур и светской этики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Изобразительное искусство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 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Чтение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Речевая практика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 природы и человека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Изобразительное искусство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Физическая культура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Ручной труд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Речь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альтернативная коммуникация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Математические представления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Окружающий природный  мир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Домоводство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Окружающий социальный мир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 и движение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Изобразительная деятельность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Адаптивная физкультура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Профильный труд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Срок освоения АООП НОО 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1 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00808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вариант ―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4 года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вариант ― подготовительный первый (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3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5 лет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4221088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Срок освоения АООП НОО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подготовительный первый (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3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5 лет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системы условий  реализации АООП НОО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75656" y="1906960"/>
            <a:ext cx="741682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Кадровое обеспечение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Учителя-дефектологи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оспитатели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чителя-логопеды,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педагоги-психологи,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пециалисты по физической культуре и адаптивной физической культуре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читель технологии (труда)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музыки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социальные педагоги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педагоги дополнительного образования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едицинские работники,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318568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системы условий  реализации АООП НОО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331640" y="2543708"/>
            <a:ext cx="74888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Финансовые условия реализации АООП должны: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обеспечивать государственные гарантии прав обучающихся с умственной отсталостью на получение бесплатного общедоступного образования, включая внеурочную деятельность.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обеспечивать реализацию обязательной части АООП и части, формируемой участниками образовательных отношений с учетом особых образовательных потребностей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отражать структуру и объем расходов, необходимых для реализации АООП и достижения планируемых результатов, механизм их формирования.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системы условий  реализации АООП НОО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1" y="1340768"/>
            <a:ext cx="3257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Кадровое обеспечение: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1916832"/>
            <a:ext cx="74168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Образовательная организация должна быть укомплектована  педагогическими и руководящими работниками с профессиональными компетенциями в области коррекционной педагогики по направлению «олигофренопедагогика».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Уровень квалификации работников образовательной организации, реализующей вариант 2 АООП для обучающихся с умственной отсталостью и СИПР, для каждой занимаемой должности должен соответствовать квалификационным характеристикам по соответствующей должности.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В образовательной организации должна обеспечиваться непрерывность профессионального развития педагогических работников образовательного учреждения в сфере коррекционной (специальной) педагогики.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системы условий  реализации АООП НОО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59632" y="2132856"/>
            <a:ext cx="74888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Финансовые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на образование включает: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Образование ребенка на основе учебного плана образовательной организации и СИПР.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Обеспечение сопровождения, ухода и присмотра за ребенком в период его нахождения в образовательной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Консультирование родителей и членов семей по вопросам образования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Обеспечение необходимым учебным, информационно-техническим оборудованием и учебно-дидактическим материалом.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системы условий  реализации АООП НОО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9672" y="1556792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Материально-технические условия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Материально-техническое обеспечение процесса освоения АООП и СИПР должно соответствовать специфическим требованиям стандарта 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организации пространства.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организации временного режима обучения.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организации учебного места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техническим средствам обучения и обеспечения комфортного доступа обучающихся к образованию.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специальным учебным и дидактическим материалам, отвечающим особым образовательным потребностям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условиям для организации обучения и взаимодействия специалистов, их сотрудничества с родителями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информационно-методическому обеспечению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939</TotalTime>
  <Words>563</Words>
  <Application>Microsoft Office PowerPoint</Application>
  <PresentationFormat>Экран (4:3)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Сопоставление наименования предметов согласно учебному плану ООП НОО МБОУ «СОШ № 30» и Примерной  АООП НОО   </vt:lpstr>
      <vt:lpstr>Слайд 3</vt:lpstr>
      <vt:lpstr>Срок освоения АООП НОО  Вариант 1 </vt:lpstr>
      <vt:lpstr>Описание системы условий  реализации АООП НОО Вариант 1</vt:lpstr>
      <vt:lpstr>Описание системы условий  реализации АООП НОО Вариант 1</vt:lpstr>
      <vt:lpstr>Описание системы условий  реализации АООП НОО Вариант 2</vt:lpstr>
      <vt:lpstr>Описание системы условий  реализации АООП НОО Вариант 2</vt:lpstr>
      <vt:lpstr>Описание системы условий  реализации АООП НОО Вариант 2</vt:lpstr>
      <vt:lpstr>Описание системы условий  реализации АООП НОО Вариант 2</vt:lpstr>
      <vt:lpstr>Особые образовательные потребности обучающихся с легкой умственной отсталостью  </vt:lpstr>
      <vt:lpstr>Наименование курсов коррекционно-развивающей области АООП НОО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карта</dc:title>
  <dc:creator>User</dc:creator>
  <cp:lastModifiedBy>User</cp:lastModifiedBy>
  <cp:revision>142</cp:revision>
  <dcterms:created xsi:type="dcterms:W3CDTF">2017-10-22T04:11:38Z</dcterms:created>
  <dcterms:modified xsi:type="dcterms:W3CDTF">2018-10-31T16:16:32Z</dcterms:modified>
</cp:coreProperties>
</file>