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9C0E06-BE9D-48BA-8DF9-FDADC98A03CF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CD4888-BBE3-4016-8CBE-9BA17BD8F7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990656" cy="288966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Работа с обучающимися с тяжелыми нарушениями речи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6289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АООП НОО для обучающихся с ТНР Вариант 5.1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предназначается для обучающихся с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фонетико-фонематическим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или фонетическим недоразвитием речи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легкая степень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выраженности дизартрии, заикания;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Срок обучения 4 года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8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АООП НОО для обучающихся с ТНР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Вариант 5.2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отделение – обучающиеся, имеющие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общее недоразвитие речи, моторную алалию, афазию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Срок обучения: 5 лет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отделение –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 тяжелой степенью выраженности заикания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Срок обучения: 4 года</a:t>
            </a:r>
          </a:p>
        </p:txBody>
      </p:sp>
    </p:spTree>
    <p:extLst>
      <p:ext uri="{BB962C8B-B14F-4D97-AF65-F5344CB8AC3E}">
        <p14:creationId xmlns:p14="http://schemas.microsoft.com/office/powerpoint/2010/main" val="212618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109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наименований предметов согласно учебному плану ООП НОО и АООП НОО (варианты 5.1 и 5.2)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09055"/>
              </p:ext>
            </p:extLst>
          </p:nvPr>
        </p:nvGraphicFramePr>
        <p:xfrm>
          <a:off x="395536" y="1023974"/>
          <a:ext cx="864096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ООП НОО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АООП НОО </a:t>
                      </a:r>
                    </a:p>
                    <a:p>
                      <a:pPr algn="ctr"/>
                      <a:r>
                        <a:rPr lang="ru-RU" dirty="0" smtClean="0"/>
                        <a:t>вариант 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АООП НОО </a:t>
                      </a:r>
                    </a:p>
                    <a:p>
                      <a:pPr algn="ctr"/>
                      <a:r>
                        <a:rPr lang="ru-RU" dirty="0" smtClean="0"/>
                        <a:t>вариант 5.2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Литературное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религиозных культур и светской этики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Литературное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чтение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религиозных культур и светской этики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 грамоте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религиозных культур и светской этики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Изобразительная деятельность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57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618" y="1052736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Система условий реализации АООП НОО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Кадровые условия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(учитель-логопед, педагогические работники, администрация ОО должны иметь удостоверение о повышение квалификации в области инклюзивного образования)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Финансовые условия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Материально-технические условия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2544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2"/>
            <a:ext cx="87849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АООП НОО для обучающихся с ТНР предполагают курсы коррекционно-развивающей области: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Произношение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Развитие речи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Логопедическая ритмика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 с ТНР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Учебные занятия, обеспечивающие необходимую коррекцию недостатков в речевом, психическом и/или физическом развитии;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Учебные занятия для углублённого изучения отдельных обязательных учебных предметов;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Учебные занятия, обеспечивающие различные интересы обучающихся, в том числе этнокультурные.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1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00" y="332656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Специальные требования к результатам освоения обучающимися программы коррекционной работы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Преодоление нарушений устной речи;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Преодоление и профилактика нарушений чтения и письма;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дефектов звукопроизношение 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различать правильное и неправильное произнесение звука;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правильно воспроизводить различной сложности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звукослоговую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структуру слов;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Правильное восприятие, дифференциация, осознание и адекватное использование интонационных средств выразительной четкости речи;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произвольно изменять основные акустические характеристики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голоса;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правильно осуществлять членение речевого потока посредством пауз, логического ударения, интонационной интенсивности;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осуществлять операции языкового анализа и синтеза на уровне предложения и слова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практическое владение основными закономерностями грамматического и лексического строя речи;</a:t>
            </a:r>
          </a:p>
        </p:txBody>
      </p:sp>
    </p:spTree>
    <p:extLst>
      <p:ext uri="{BB962C8B-B14F-4D97-AF65-F5344CB8AC3E}">
        <p14:creationId xmlns:p14="http://schemas.microsoft.com/office/powerpoint/2010/main" val="196718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736</TotalTime>
  <Words>349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Работа с обучающимися с тяжелыми нарушениями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обучающимися с тяжелыми нарушениями речи</dc:title>
  <dc:creator>777</dc:creator>
  <cp:lastModifiedBy>ВХОД</cp:lastModifiedBy>
  <cp:revision>12</cp:revision>
  <dcterms:created xsi:type="dcterms:W3CDTF">2018-10-30T13:25:34Z</dcterms:created>
  <dcterms:modified xsi:type="dcterms:W3CDTF">2018-11-02T07:37:08Z</dcterms:modified>
</cp:coreProperties>
</file>